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png" ContentType="image/png"/>
  <Default Extension="jpg" ContentType="image/jpeg"/>
  <Default Extension="rels" ContentType="application/vnd.openxmlformats-package.relationshi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bleStyles.xml" ContentType="application/vnd.openxmlformats-officedocument.presentationml.tableStyles+xml"/>
  <Override PartName="/customXml/item3.xml" ContentType="application/xml"/>
  <Override PartName="/customXml/itemProps3.xml" ContentType="application/vnd.openxmlformats-officedocument.customXmlProperties+xml"/>
  <Override PartName="/ppt/slides/slide3.xml" ContentType="application/vnd.openxmlformats-officedocument.presentationml.slid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slides/slide8.xml" ContentType="application/vnd.openxmlformats-officedocument.presentationml.slide+xml"/>
  <Override PartName="/customXml/item2.xml" ContentType="application/xml"/>
  <Override PartName="/customXml/itemProps2.xml" ContentType="application/vnd.openxmlformats-officedocument.customXmlProperties+xml"/>
  <Override PartName="/ppt/viewProps.xml" ContentType="application/vnd.openxmlformats-officedocument.presentationml.viewProps+xml"/>
  <Override PartName="/customXml/item1.xml" ContentType="application/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diagrams/data3.xml" ContentType="application/vnd.openxmlformats-officedocument.drawingml.diagramData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1" r:id="rId5"/>
    <p:sldId id="272" r:id="rId6"/>
    <p:sldId id="273" r:id="rId7"/>
    <p:sldId id="274" r:id="rId8"/>
    <p:sldId id="275" r:id="rId9"/>
    <p:sldId id="318" r:id="rId10"/>
    <p:sldId id="331" r:id="rId11"/>
    <p:sldId id="26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BA"/>
    <a:srgbClr val="000000"/>
    <a:srgbClr val="FF014A"/>
    <a:srgbClr val="FFFFFF"/>
    <a:srgbClr val="D0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D99C8-124B-45BD-BB4A-41B78C50990B}" v="131" dt="2024-07-04T22:25:13.522"/>
  </p1510:revLst>
</p1510:revInfo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8" autoAdjust="0"/>
    <p:restoredTop sz="94613" autoAdjust="0"/>
  </p:normalViewPr>
  <p:slideViewPr>
    <p:cSldViewPr snapToGrid="0" showGuides="1">
      <p:cViewPr varScale="1">
        <p:scale>
          <a:sx n="78" d="100"/>
          <a:sy n="78" d="100"/>
        </p:scale>
        <p:origin x="1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.xml" Id="rId8" /><Relationship Type="http://schemas.openxmlformats.org/officeDocument/2006/relationships/notesMaster" Target="/ppt/notesMasters/notesMaster1.xml" Id="rId13" /><Relationship Type="http://schemas.openxmlformats.org/officeDocument/2006/relationships/tableStyles" Target="/ppt/tableStyles.xml" Id="rId18" /><Relationship Type="http://schemas.openxmlformats.org/officeDocument/2006/relationships/customXml" Target="/customXml/item3.xml" Id="rId3" /><Relationship Type="http://schemas.openxmlformats.org/officeDocument/2006/relationships/slide" Target="/ppt/slides/slide3.xml" Id="rId7" /><Relationship Type="http://schemas.openxmlformats.org/officeDocument/2006/relationships/slide" Target="/ppt/slides/slide8.xml" Id="rId12" /><Relationship Type="http://schemas.openxmlformats.org/officeDocument/2006/relationships/theme" Target="/ppt/theme/theme1.xml" Id="rId17" /><Relationship Type="http://schemas.openxmlformats.org/officeDocument/2006/relationships/customXml" Target="/customXml/item2.xml" Id="rId2" /><Relationship Type="http://schemas.openxmlformats.org/officeDocument/2006/relationships/viewProps" Target="/ppt/viewProps.xml" Id="rId16" /><Relationship Type="http://schemas.openxmlformats.org/officeDocument/2006/relationships/customXml" Target="/customXml/item1.xml" Id="rId1" /><Relationship Type="http://schemas.openxmlformats.org/officeDocument/2006/relationships/slide" Target="/ppt/slides/slide2.xml" Id="rId6" /><Relationship Type="http://schemas.openxmlformats.org/officeDocument/2006/relationships/slide" Target="/ppt/slides/slide7.xml" Id="rId11" /><Relationship Type="http://schemas.openxmlformats.org/officeDocument/2006/relationships/slide" Target="/ppt/slides/slide1.xml" Id="rId5" /><Relationship Type="http://schemas.openxmlformats.org/officeDocument/2006/relationships/presProps" Target="/ppt/presProps.xml" Id="rId15" /><Relationship Type="http://schemas.openxmlformats.org/officeDocument/2006/relationships/slide" Target="/ppt/slides/slide6.xml" Id="rId10" /><Relationship Type="http://schemas.microsoft.com/office/2015/10/relationships/revisionInfo" Target="/ppt/revisionInfo.xml" Id="rId19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5.xml" Id="rId9" /><Relationship Type="http://schemas.openxmlformats.org/officeDocument/2006/relationships/tags" Target="/ppt/tags/tag1.xml" Id="rId14" /></Relationships>
</file>

<file path=ppt/diagrams/_rels/data3.xml.rels>&#65279;<?xml version="1.0" encoding="utf-8"?><Relationships xmlns="http://schemas.openxmlformats.org/package/2006/relationships"><Relationship Type="http://schemas.openxmlformats.org/officeDocument/2006/relationships/hyperlink" Target="https://webparent.ku.ac.ae/pp/Images/ACA_3500_Academic_Integrity.pdf" TargetMode="External" Id="rId1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D0D67-87D2-4969-B4ED-0CB70C1F25A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9C2D6F-DD5F-431F-9261-621556EE12A1}">
      <dgm:prSet/>
      <dgm:spPr/>
      <dgm:t>
        <a:bodyPr/>
        <a:lstStyle/>
        <a:p>
          <a:r>
            <a:rPr lang="en-US" b="1" dirty="0"/>
            <a:t>Familiarize yourself with all KU exam-related policies, including those on academic integrity, examinations, special needs, and the use of unauthorized device detectors.</a:t>
          </a:r>
        </a:p>
        <a:p>
          <a:endParaRPr lang="en-US" dirty="0"/>
        </a:p>
      </dgm:t>
    </dgm:pt>
    <dgm:pt modelId="{11C3ACAE-4212-4C85-B5FE-4852204B61F6}" type="parTrans" cxnId="{0BD13485-3DED-484F-9064-83529730B604}">
      <dgm:prSet/>
      <dgm:spPr/>
      <dgm:t>
        <a:bodyPr/>
        <a:lstStyle/>
        <a:p>
          <a:endParaRPr lang="en-US"/>
        </a:p>
      </dgm:t>
    </dgm:pt>
    <dgm:pt modelId="{AE7AD3A9-8D47-47A5-81B6-4048E96856F5}" type="sibTrans" cxnId="{0BD13485-3DED-484F-9064-83529730B60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A611186-F486-45E9-9FA2-A27A7A276714}">
      <dgm:prSet/>
      <dgm:spPr/>
      <dgm:t>
        <a:bodyPr/>
        <a:lstStyle/>
        <a:p>
          <a:r>
            <a:rPr lang="en-US" b="1" dirty="0"/>
            <a:t>Ensure Wi-Fi and Bluetooth signals are disabled in exam rooms during major assessments to prevent academic dishonesty.</a:t>
          </a:r>
          <a:endParaRPr lang="en-US" dirty="0"/>
        </a:p>
      </dgm:t>
    </dgm:pt>
    <dgm:pt modelId="{D420D4F8-5AE3-472F-A566-CEF7A51701E3}" type="parTrans" cxnId="{101243BA-BD0F-4C0E-9EAD-55FED7EC82A0}">
      <dgm:prSet/>
      <dgm:spPr/>
      <dgm:t>
        <a:bodyPr/>
        <a:lstStyle/>
        <a:p>
          <a:endParaRPr lang="en-US"/>
        </a:p>
      </dgm:t>
    </dgm:pt>
    <dgm:pt modelId="{1557EDAA-8A6C-430E-9871-C66A0F7602FC}" type="sibTrans" cxnId="{101243BA-BD0F-4C0E-9EAD-55FED7EC82A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60F5400-8525-4187-954C-8CB6ABDC44EA}">
      <dgm:prSet/>
      <dgm:spPr/>
      <dgm:t>
        <a:bodyPr/>
        <a:lstStyle/>
        <a:p>
          <a:r>
            <a:rPr lang="en-US" b="1"/>
            <a:t>Apply rules and guidelines uniformly and fairly to all students, focusing on rule violations rather than assumptions based on appearance or behavior.</a:t>
          </a:r>
          <a:endParaRPr lang="en-US"/>
        </a:p>
      </dgm:t>
    </dgm:pt>
    <dgm:pt modelId="{D138F1A7-9416-481B-B62F-B34B209F4E24}" type="parTrans" cxnId="{3C8A53CC-93C3-4477-9D2F-4BC0E6A4C4C3}">
      <dgm:prSet/>
      <dgm:spPr/>
      <dgm:t>
        <a:bodyPr/>
        <a:lstStyle/>
        <a:p>
          <a:endParaRPr lang="en-US"/>
        </a:p>
      </dgm:t>
    </dgm:pt>
    <dgm:pt modelId="{CDF25097-AC52-4C3C-AA38-82DFB765ABAB}" type="sibTrans" cxnId="{3C8A53CC-93C3-4477-9D2F-4BC0E6A4C4C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D6DCB3B-2B08-472D-BD35-336597FA2474}">
      <dgm:prSet/>
      <dgm:spPr/>
      <dgm:t>
        <a:bodyPr/>
        <a:lstStyle/>
        <a:p>
          <a:r>
            <a:rPr lang="en-US" b="1"/>
            <a:t>Maintain a polite, respectful, and calm demeanor, addressing potential issues discreetly to avoid student embarrassment.</a:t>
          </a:r>
          <a:endParaRPr lang="en-US"/>
        </a:p>
      </dgm:t>
    </dgm:pt>
    <dgm:pt modelId="{3A354E9E-4CD9-4E1A-88A2-A40EB2B3349B}" type="parTrans" cxnId="{F7E752F8-388E-4D53-8180-55FA6CC8A83C}">
      <dgm:prSet/>
      <dgm:spPr/>
      <dgm:t>
        <a:bodyPr/>
        <a:lstStyle/>
        <a:p>
          <a:endParaRPr lang="en-US"/>
        </a:p>
      </dgm:t>
    </dgm:pt>
    <dgm:pt modelId="{1D5E46F5-CFD6-4542-A607-069257616A2E}" type="sibTrans" cxnId="{F7E752F8-388E-4D53-8180-55FA6CC8A83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166709EC-15AD-4231-B900-D1A1E14E670A}">
      <dgm:prSet/>
      <dgm:spPr/>
      <dgm:t>
        <a:bodyPr/>
        <a:lstStyle/>
        <a:p>
          <a:r>
            <a:rPr lang="en-US" b="1" dirty="0"/>
            <a:t>Encourage a positive atmosphere, support student success, and handle suspected violations with clear evidence and an open mind.</a:t>
          </a:r>
          <a:endParaRPr lang="en-US" dirty="0"/>
        </a:p>
      </dgm:t>
    </dgm:pt>
    <dgm:pt modelId="{CB161D70-11E0-4CC8-8487-A6389409CDE0}" type="parTrans" cxnId="{2BC544D8-65E7-4CE5-95C4-2E42AC4593F6}">
      <dgm:prSet/>
      <dgm:spPr/>
      <dgm:t>
        <a:bodyPr/>
        <a:lstStyle/>
        <a:p>
          <a:endParaRPr lang="en-US"/>
        </a:p>
      </dgm:t>
    </dgm:pt>
    <dgm:pt modelId="{D6E76427-5D61-457F-B6EB-742D90193EFA}" type="sibTrans" cxnId="{2BC544D8-65E7-4CE5-95C4-2E42AC4593F6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982D274A-8716-4F80-9C1C-2F1D7939D4E3}" type="pres">
      <dgm:prSet presAssocID="{72FD0D67-87D2-4969-B4ED-0CB70C1F25AC}" presName="Name0" presStyleCnt="0">
        <dgm:presLayoutVars>
          <dgm:animLvl val="lvl"/>
          <dgm:resizeHandles val="exact"/>
        </dgm:presLayoutVars>
      </dgm:prSet>
      <dgm:spPr/>
    </dgm:pt>
    <dgm:pt modelId="{1F36C110-575C-489D-A5A0-012EF2AC385A}" type="pres">
      <dgm:prSet presAssocID="{799C2D6F-DD5F-431F-9261-621556EE12A1}" presName="compositeNode" presStyleCnt="0">
        <dgm:presLayoutVars>
          <dgm:bulletEnabled val="1"/>
        </dgm:presLayoutVars>
      </dgm:prSet>
      <dgm:spPr/>
    </dgm:pt>
    <dgm:pt modelId="{52725E45-3867-4E3C-9244-E44151847005}" type="pres">
      <dgm:prSet presAssocID="{799C2D6F-DD5F-431F-9261-621556EE12A1}" presName="bgRect" presStyleLbl="bgAccFollowNode1" presStyleIdx="0" presStyleCnt="5"/>
      <dgm:spPr/>
    </dgm:pt>
    <dgm:pt modelId="{F8D3A98E-238E-4FAB-8A3B-FEFF2209C0CE}" type="pres">
      <dgm:prSet presAssocID="{AE7AD3A9-8D47-47A5-81B6-4048E96856F5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3C8193F5-C9B0-4F50-BC31-11EC96BEB428}" type="pres">
      <dgm:prSet presAssocID="{799C2D6F-DD5F-431F-9261-621556EE12A1}" presName="bottomLine" presStyleLbl="alignNode1" presStyleIdx="1" presStyleCnt="10">
        <dgm:presLayoutVars/>
      </dgm:prSet>
      <dgm:spPr/>
    </dgm:pt>
    <dgm:pt modelId="{BCBCC376-64B9-422F-8435-E800A802A687}" type="pres">
      <dgm:prSet presAssocID="{799C2D6F-DD5F-431F-9261-621556EE12A1}" presName="nodeText" presStyleLbl="bgAccFollowNode1" presStyleIdx="0" presStyleCnt="5">
        <dgm:presLayoutVars>
          <dgm:bulletEnabled val="1"/>
        </dgm:presLayoutVars>
      </dgm:prSet>
      <dgm:spPr/>
    </dgm:pt>
    <dgm:pt modelId="{3F11EED7-0DC8-49B2-AE88-2B6C37D85D2B}" type="pres">
      <dgm:prSet presAssocID="{AE7AD3A9-8D47-47A5-81B6-4048E96856F5}" presName="sibTrans" presStyleCnt="0"/>
      <dgm:spPr/>
    </dgm:pt>
    <dgm:pt modelId="{84282045-E529-4A20-8BDF-2B824741DFF3}" type="pres">
      <dgm:prSet presAssocID="{1A611186-F486-45E9-9FA2-A27A7A276714}" presName="compositeNode" presStyleCnt="0">
        <dgm:presLayoutVars>
          <dgm:bulletEnabled val="1"/>
        </dgm:presLayoutVars>
      </dgm:prSet>
      <dgm:spPr/>
    </dgm:pt>
    <dgm:pt modelId="{D390A9B3-323A-4F68-ACAE-558AEA73B01D}" type="pres">
      <dgm:prSet presAssocID="{1A611186-F486-45E9-9FA2-A27A7A276714}" presName="bgRect" presStyleLbl="bgAccFollowNode1" presStyleIdx="1" presStyleCnt="5"/>
      <dgm:spPr/>
    </dgm:pt>
    <dgm:pt modelId="{65DE3368-7A0A-47F9-BF94-2BAD8BFC529D}" type="pres">
      <dgm:prSet presAssocID="{1557EDAA-8A6C-430E-9871-C66A0F7602FC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E25D78A3-AD80-4F6E-A5B9-0B233BFD1D23}" type="pres">
      <dgm:prSet presAssocID="{1A611186-F486-45E9-9FA2-A27A7A276714}" presName="bottomLine" presStyleLbl="alignNode1" presStyleIdx="3" presStyleCnt="10">
        <dgm:presLayoutVars/>
      </dgm:prSet>
      <dgm:spPr/>
    </dgm:pt>
    <dgm:pt modelId="{401D5E93-26B9-4E0F-9664-5EBB4763E056}" type="pres">
      <dgm:prSet presAssocID="{1A611186-F486-45E9-9FA2-A27A7A276714}" presName="nodeText" presStyleLbl="bgAccFollowNode1" presStyleIdx="1" presStyleCnt="5">
        <dgm:presLayoutVars>
          <dgm:bulletEnabled val="1"/>
        </dgm:presLayoutVars>
      </dgm:prSet>
      <dgm:spPr/>
    </dgm:pt>
    <dgm:pt modelId="{7E2DE022-E518-4782-A904-C1FE379C09B2}" type="pres">
      <dgm:prSet presAssocID="{1557EDAA-8A6C-430E-9871-C66A0F7602FC}" presName="sibTrans" presStyleCnt="0"/>
      <dgm:spPr/>
    </dgm:pt>
    <dgm:pt modelId="{07FB6A15-211D-4A84-875A-9E806A00B6B3}" type="pres">
      <dgm:prSet presAssocID="{F60F5400-8525-4187-954C-8CB6ABDC44EA}" presName="compositeNode" presStyleCnt="0">
        <dgm:presLayoutVars>
          <dgm:bulletEnabled val="1"/>
        </dgm:presLayoutVars>
      </dgm:prSet>
      <dgm:spPr/>
    </dgm:pt>
    <dgm:pt modelId="{2D7435B8-D8FE-4380-9F84-56742D7D8447}" type="pres">
      <dgm:prSet presAssocID="{F60F5400-8525-4187-954C-8CB6ABDC44EA}" presName="bgRect" presStyleLbl="bgAccFollowNode1" presStyleIdx="2" presStyleCnt="5"/>
      <dgm:spPr/>
    </dgm:pt>
    <dgm:pt modelId="{37C7FBD3-3BE8-4E8D-93A2-79778D5EADDA}" type="pres">
      <dgm:prSet presAssocID="{CDF25097-AC52-4C3C-AA38-82DFB765ABAB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C92C44CB-55DE-47B6-92AB-7BCDF75F4E55}" type="pres">
      <dgm:prSet presAssocID="{F60F5400-8525-4187-954C-8CB6ABDC44EA}" presName="bottomLine" presStyleLbl="alignNode1" presStyleIdx="5" presStyleCnt="10">
        <dgm:presLayoutVars/>
      </dgm:prSet>
      <dgm:spPr/>
    </dgm:pt>
    <dgm:pt modelId="{3A90490B-D87D-4ED9-B066-AF0E14D37B3F}" type="pres">
      <dgm:prSet presAssocID="{F60F5400-8525-4187-954C-8CB6ABDC44EA}" presName="nodeText" presStyleLbl="bgAccFollowNode1" presStyleIdx="2" presStyleCnt="5">
        <dgm:presLayoutVars>
          <dgm:bulletEnabled val="1"/>
        </dgm:presLayoutVars>
      </dgm:prSet>
      <dgm:spPr/>
    </dgm:pt>
    <dgm:pt modelId="{574BCF36-E3B3-4A31-92E6-628552C01E4F}" type="pres">
      <dgm:prSet presAssocID="{CDF25097-AC52-4C3C-AA38-82DFB765ABAB}" presName="sibTrans" presStyleCnt="0"/>
      <dgm:spPr/>
    </dgm:pt>
    <dgm:pt modelId="{467CA686-CF12-45C6-8119-536CE79D10E0}" type="pres">
      <dgm:prSet presAssocID="{5D6DCB3B-2B08-472D-BD35-336597FA2474}" presName="compositeNode" presStyleCnt="0">
        <dgm:presLayoutVars>
          <dgm:bulletEnabled val="1"/>
        </dgm:presLayoutVars>
      </dgm:prSet>
      <dgm:spPr/>
    </dgm:pt>
    <dgm:pt modelId="{206A37CD-FC42-4C88-8165-F7123B417708}" type="pres">
      <dgm:prSet presAssocID="{5D6DCB3B-2B08-472D-BD35-336597FA2474}" presName="bgRect" presStyleLbl="bgAccFollowNode1" presStyleIdx="3" presStyleCnt="5"/>
      <dgm:spPr/>
    </dgm:pt>
    <dgm:pt modelId="{20B3EE19-E782-4636-BAAF-0C4FCD0AA79E}" type="pres">
      <dgm:prSet presAssocID="{1D5E46F5-CFD6-4542-A607-069257616A2E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C1EBB7AF-3947-4395-979C-FA4BC4E4178F}" type="pres">
      <dgm:prSet presAssocID="{5D6DCB3B-2B08-472D-BD35-336597FA2474}" presName="bottomLine" presStyleLbl="alignNode1" presStyleIdx="7" presStyleCnt="10">
        <dgm:presLayoutVars/>
      </dgm:prSet>
      <dgm:spPr/>
    </dgm:pt>
    <dgm:pt modelId="{52932357-0C11-476E-8455-EABD9A41F42D}" type="pres">
      <dgm:prSet presAssocID="{5D6DCB3B-2B08-472D-BD35-336597FA2474}" presName="nodeText" presStyleLbl="bgAccFollowNode1" presStyleIdx="3" presStyleCnt="5">
        <dgm:presLayoutVars>
          <dgm:bulletEnabled val="1"/>
        </dgm:presLayoutVars>
      </dgm:prSet>
      <dgm:spPr/>
    </dgm:pt>
    <dgm:pt modelId="{156632C4-86DD-407E-AD52-68A5DF49366C}" type="pres">
      <dgm:prSet presAssocID="{1D5E46F5-CFD6-4542-A607-069257616A2E}" presName="sibTrans" presStyleCnt="0"/>
      <dgm:spPr/>
    </dgm:pt>
    <dgm:pt modelId="{7266543D-E137-4FE5-8592-196C16E7B067}" type="pres">
      <dgm:prSet presAssocID="{166709EC-15AD-4231-B900-D1A1E14E670A}" presName="compositeNode" presStyleCnt="0">
        <dgm:presLayoutVars>
          <dgm:bulletEnabled val="1"/>
        </dgm:presLayoutVars>
      </dgm:prSet>
      <dgm:spPr/>
    </dgm:pt>
    <dgm:pt modelId="{886E6C11-8D82-4860-B6E7-97258B9A6E6C}" type="pres">
      <dgm:prSet presAssocID="{166709EC-15AD-4231-B900-D1A1E14E670A}" presName="bgRect" presStyleLbl="bgAccFollowNode1" presStyleIdx="4" presStyleCnt="5"/>
      <dgm:spPr/>
    </dgm:pt>
    <dgm:pt modelId="{75B9F396-F4E0-4BCF-A930-C1064C07E74E}" type="pres">
      <dgm:prSet presAssocID="{D6E76427-5D61-457F-B6EB-742D90193EFA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D83DD10C-5B10-4884-A166-F4AECD38C4F9}" type="pres">
      <dgm:prSet presAssocID="{166709EC-15AD-4231-B900-D1A1E14E670A}" presName="bottomLine" presStyleLbl="alignNode1" presStyleIdx="9" presStyleCnt="10">
        <dgm:presLayoutVars/>
      </dgm:prSet>
      <dgm:spPr/>
    </dgm:pt>
    <dgm:pt modelId="{FC452555-647B-4DD5-9911-E460623037D9}" type="pres">
      <dgm:prSet presAssocID="{166709EC-15AD-4231-B900-D1A1E14E670A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51E0DB07-D732-4088-9E36-495F06CB3AD1}" type="presOf" srcId="{1557EDAA-8A6C-430E-9871-C66A0F7602FC}" destId="{65DE3368-7A0A-47F9-BF94-2BAD8BFC529D}" srcOrd="0" destOrd="0" presId="urn:microsoft.com/office/officeart/2016/7/layout/BasicLinearProcessNumbered"/>
    <dgm:cxn modelId="{6E581F1D-36E1-4096-8353-23A5E4F3DD09}" type="presOf" srcId="{1D5E46F5-CFD6-4542-A607-069257616A2E}" destId="{20B3EE19-E782-4636-BAAF-0C4FCD0AA79E}" srcOrd="0" destOrd="0" presId="urn:microsoft.com/office/officeart/2016/7/layout/BasicLinearProcessNumbered"/>
    <dgm:cxn modelId="{4F4C301D-B3F5-4B93-A814-057BF60C6771}" type="presOf" srcId="{CDF25097-AC52-4C3C-AA38-82DFB765ABAB}" destId="{37C7FBD3-3BE8-4E8D-93A2-79778D5EADDA}" srcOrd="0" destOrd="0" presId="urn:microsoft.com/office/officeart/2016/7/layout/BasicLinearProcessNumbered"/>
    <dgm:cxn modelId="{F896C520-8E35-4DEC-AB2A-424F021D87DE}" type="presOf" srcId="{799C2D6F-DD5F-431F-9261-621556EE12A1}" destId="{52725E45-3867-4E3C-9244-E44151847005}" srcOrd="0" destOrd="0" presId="urn:microsoft.com/office/officeart/2016/7/layout/BasicLinearProcessNumbered"/>
    <dgm:cxn modelId="{EB8B1F25-8465-421D-9159-0C441DE54767}" type="presOf" srcId="{D6E76427-5D61-457F-B6EB-742D90193EFA}" destId="{75B9F396-F4E0-4BCF-A930-C1064C07E74E}" srcOrd="0" destOrd="0" presId="urn:microsoft.com/office/officeart/2016/7/layout/BasicLinearProcessNumbered"/>
    <dgm:cxn modelId="{25847F2E-2E86-4117-8E42-808036893280}" type="presOf" srcId="{72FD0D67-87D2-4969-B4ED-0CB70C1F25AC}" destId="{982D274A-8716-4F80-9C1C-2F1D7939D4E3}" srcOrd="0" destOrd="0" presId="urn:microsoft.com/office/officeart/2016/7/layout/BasicLinearProcessNumbered"/>
    <dgm:cxn modelId="{FEB54B44-DAB5-459C-A9B4-3DBDDCCBB658}" type="presOf" srcId="{166709EC-15AD-4231-B900-D1A1E14E670A}" destId="{886E6C11-8D82-4860-B6E7-97258B9A6E6C}" srcOrd="0" destOrd="0" presId="urn:microsoft.com/office/officeart/2016/7/layout/BasicLinearProcessNumbered"/>
    <dgm:cxn modelId="{23996B75-CC08-4EB8-BDCE-9B67F7588F43}" type="presOf" srcId="{799C2D6F-DD5F-431F-9261-621556EE12A1}" destId="{BCBCC376-64B9-422F-8435-E800A802A687}" srcOrd="1" destOrd="0" presId="urn:microsoft.com/office/officeart/2016/7/layout/BasicLinearProcessNumbered"/>
    <dgm:cxn modelId="{70954476-C0D1-453B-BCAE-60E5C16EA81B}" type="presOf" srcId="{5D6DCB3B-2B08-472D-BD35-336597FA2474}" destId="{52932357-0C11-476E-8455-EABD9A41F42D}" srcOrd="1" destOrd="0" presId="urn:microsoft.com/office/officeart/2016/7/layout/BasicLinearProcessNumbered"/>
    <dgm:cxn modelId="{3B26AA5A-65B3-4E54-A1E0-01027F0C23FC}" type="presOf" srcId="{5D6DCB3B-2B08-472D-BD35-336597FA2474}" destId="{206A37CD-FC42-4C88-8165-F7123B417708}" srcOrd="0" destOrd="0" presId="urn:microsoft.com/office/officeart/2016/7/layout/BasicLinearProcessNumbered"/>
    <dgm:cxn modelId="{E7D58683-D3C6-461E-9C02-9445FD51CC81}" type="presOf" srcId="{166709EC-15AD-4231-B900-D1A1E14E670A}" destId="{FC452555-647B-4DD5-9911-E460623037D9}" srcOrd="1" destOrd="0" presId="urn:microsoft.com/office/officeart/2016/7/layout/BasicLinearProcessNumbered"/>
    <dgm:cxn modelId="{0BD13485-3DED-484F-9064-83529730B604}" srcId="{72FD0D67-87D2-4969-B4ED-0CB70C1F25AC}" destId="{799C2D6F-DD5F-431F-9261-621556EE12A1}" srcOrd="0" destOrd="0" parTransId="{11C3ACAE-4212-4C85-B5FE-4852204B61F6}" sibTransId="{AE7AD3A9-8D47-47A5-81B6-4048E96856F5}"/>
    <dgm:cxn modelId="{F59A6C8B-3383-4E45-B0F1-6281F013B199}" type="presOf" srcId="{1A611186-F486-45E9-9FA2-A27A7A276714}" destId="{401D5E93-26B9-4E0F-9664-5EBB4763E056}" srcOrd="1" destOrd="0" presId="urn:microsoft.com/office/officeart/2016/7/layout/BasicLinearProcessNumbered"/>
    <dgm:cxn modelId="{101243BA-BD0F-4C0E-9EAD-55FED7EC82A0}" srcId="{72FD0D67-87D2-4969-B4ED-0CB70C1F25AC}" destId="{1A611186-F486-45E9-9FA2-A27A7A276714}" srcOrd="1" destOrd="0" parTransId="{D420D4F8-5AE3-472F-A566-CEF7A51701E3}" sibTransId="{1557EDAA-8A6C-430E-9871-C66A0F7602FC}"/>
    <dgm:cxn modelId="{F2D8E3BD-8DBA-4F22-9B34-7DF16276E537}" type="presOf" srcId="{F60F5400-8525-4187-954C-8CB6ABDC44EA}" destId="{2D7435B8-D8FE-4380-9F84-56742D7D8447}" srcOrd="0" destOrd="0" presId="urn:microsoft.com/office/officeart/2016/7/layout/BasicLinearProcessNumbered"/>
    <dgm:cxn modelId="{3C8A53CC-93C3-4477-9D2F-4BC0E6A4C4C3}" srcId="{72FD0D67-87D2-4969-B4ED-0CB70C1F25AC}" destId="{F60F5400-8525-4187-954C-8CB6ABDC44EA}" srcOrd="2" destOrd="0" parTransId="{D138F1A7-9416-481B-B62F-B34B209F4E24}" sibTransId="{CDF25097-AC52-4C3C-AA38-82DFB765ABAB}"/>
    <dgm:cxn modelId="{2BC544D8-65E7-4CE5-95C4-2E42AC4593F6}" srcId="{72FD0D67-87D2-4969-B4ED-0CB70C1F25AC}" destId="{166709EC-15AD-4231-B900-D1A1E14E670A}" srcOrd="4" destOrd="0" parTransId="{CB161D70-11E0-4CC8-8487-A6389409CDE0}" sibTransId="{D6E76427-5D61-457F-B6EB-742D90193EFA}"/>
    <dgm:cxn modelId="{40DA1DE1-3449-438A-9AB4-A2C14ABF30F9}" type="presOf" srcId="{1A611186-F486-45E9-9FA2-A27A7A276714}" destId="{D390A9B3-323A-4F68-ACAE-558AEA73B01D}" srcOrd="0" destOrd="0" presId="urn:microsoft.com/office/officeart/2016/7/layout/BasicLinearProcessNumbered"/>
    <dgm:cxn modelId="{65A7D4EC-35BF-4CCB-9715-14742842C093}" type="presOf" srcId="{F60F5400-8525-4187-954C-8CB6ABDC44EA}" destId="{3A90490B-D87D-4ED9-B066-AF0E14D37B3F}" srcOrd="1" destOrd="0" presId="urn:microsoft.com/office/officeart/2016/7/layout/BasicLinearProcessNumbered"/>
    <dgm:cxn modelId="{F7E752F8-388E-4D53-8180-55FA6CC8A83C}" srcId="{72FD0D67-87D2-4969-B4ED-0CB70C1F25AC}" destId="{5D6DCB3B-2B08-472D-BD35-336597FA2474}" srcOrd="3" destOrd="0" parTransId="{3A354E9E-4CD9-4E1A-88A2-A40EB2B3349B}" sibTransId="{1D5E46F5-CFD6-4542-A607-069257616A2E}"/>
    <dgm:cxn modelId="{471669FB-B101-4A1B-9993-6D2901C07C67}" type="presOf" srcId="{AE7AD3A9-8D47-47A5-81B6-4048E96856F5}" destId="{F8D3A98E-238E-4FAB-8A3B-FEFF2209C0CE}" srcOrd="0" destOrd="0" presId="urn:microsoft.com/office/officeart/2016/7/layout/BasicLinearProcessNumbered"/>
    <dgm:cxn modelId="{9A72A3CD-EC1A-4D76-83D1-4F9D6395E0F7}" type="presParOf" srcId="{982D274A-8716-4F80-9C1C-2F1D7939D4E3}" destId="{1F36C110-575C-489D-A5A0-012EF2AC385A}" srcOrd="0" destOrd="0" presId="urn:microsoft.com/office/officeart/2016/7/layout/BasicLinearProcessNumbered"/>
    <dgm:cxn modelId="{A4E0F8E3-B899-4948-809A-75B9F848998C}" type="presParOf" srcId="{1F36C110-575C-489D-A5A0-012EF2AC385A}" destId="{52725E45-3867-4E3C-9244-E44151847005}" srcOrd="0" destOrd="0" presId="urn:microsoft.com/office/officeart/2016/7/layout/BasicLinearProcessNumbered"/>
    <dgm:cxn modelId="{7D3D1D28-6754-47E2-B2AA-53CE8FB560A6}" type="presParOf" srcId="{1F36C110-575C-489D-A5A0-012EF2AC385A}" destId="{F8D3A98E-238E-4FAB-8A3B-FEFF2209C0CE}" srcOrd="1" destOrd="0" presId="urn:microsoft.com/office/officeart/2016/7/layout/BasicLinearProcessNumbered"/>
    <dgm:cxn modelId="{6E9E7F2D-C1D4-4F9F-A849-11B8FA236008}" type="presParOf" srcId="{1F36C110-575C-489D-A5A0-012EF2AC385A}" destId="{3C8193F5-C9B0-4F50-BC31-11EC96BEB428}" srcOrd="2" destOrd="0" presId="urn:microsoft.com/office/officeart/2016/7/layout/BasicLinearProcessNumbered"/>
    <dgm:cxn modelId="{59F4796A-4DDB-4ACD-A480-508E44345DC1}" type="presParOf" srcId="{1F36C110-575C-489D-A5A0-012EF2AC385A}" destId="{BCBCC376-64B9-422F-8435-E800A802A687}" srcOrd="3" destOrd="0" presId="urn:microsoft.com/office/officeart/2016/7/layout/BasicLinearProcessNumbered"/>
    <dgm:cxn modelId="{97B32777-4AB1-4D7C-9E38-ED840C857A3D}" type="presParOf" srcId="{982D274A-8716-4F80-9C1C-2F1D7939D4E3}" destId="{3F11EED7-0DC8-49B2-AE88-2B6C37D85D2B}" srcOrd="1" destOrd="0" presId="urn:microsoft.com/office/officeart/2016/7/layout/BasicLinearProcessNumbered"/>
    <dgm:cxn modelId="{9BFB0A55-0EC6-4600-BAAE-6A9847253AE5}" type="presParOf" srcId="{982D274A-8716-4F80-9C1C-2F1D7939D4E3}" destId="{84282045-E529-4A20-8BDF-2B824741DFF3}" srcOrd="2" destOrd="0" presId="urn:microsoft.com/office/officeart/2016/7/layout/BasicLinearProcessNumbered"/>
    <dgm:cxn modelId="{E5DD1CA4-5CEA-46A4-BB42-32B03FA3313F}" type="presParOf" srcId="{84282045-E529-4A20-8BDF-2B824741DFF3}" destId="{D390A9B3-323A-4F68-ACAE-558AEA73B01D}" srcOrd="0" destOrd="0" presId="urn:microsoft.com/office/officeart/2016/7/layout/BasicLinearProcessNumbered"/>
    <dgm:cxn modelId="{305123E9-3797-4AEC-B87D-B532D71C22DA}" type="presParOf" srcId="{84282045-E529-4A20-8BDF-2B824741DFF3}" destId="{65DE3368-7A0A-47F9-BF94-2BAD8BFC529D}" srcOrd="1" destOrd="0" presId="urn:microsoft.com/office/officeart/2016/7/layout/BasicLinearProcessNumbered"/>
    <dgm:cxn modelId="{D42CB47F-97EC-4C96-8264-4921B5AA3AEF}" type="presParOf" srcId="{84282045-E529-4A20-8BDF-2B824741DFF3}" destId="{E25D78A3-AD80-4F6E-A5B9-0B233BFD1D23}" srcOrd="2" destOrd="0" presId="urn:microsoft.com/office/officeart/2016/7/layout/BasicLinearProcessNumbered"/>
    <dgm:cxn modelId="{8774A7CC-EC3E-4422-9E74-5FA2DFF31E4E}" type="presParOf" srcId="{84282045-E529-4A20-8BDF-2B824741DFF3}" destId="{401D5E93-26B9-4E0F-9664-5EBB4763E056}" srcOrd="3" destOrd="0" presId="urn:microsoft.com/office/officeart/2016/7/layout/BasicLinearProcessNumbered"/>
    <dgm:cxn modelId="{78E951AD-097E-4B95-917A-A823A3C4888C}" type="presParOf" srcId="{982D274A-8716-4F80-9C1C-2F1D7939D4E3}" destId="{7E2DE022-E518-4782-A904-C1FE379C09B2}" srcOrd="3" destOrd="0" presId="urn:microsoft.com/office/officeart/2016/7/layout/BasicLinearProcessNumbered"/>
    <dgm:cxn modelId="{1BCAAB6B-CE64-46FC-BEA9-11B109735E15}" type="presParOf" srcId="{982D274A-8716-4F80-9C1C-2F1D7939D4E3}" destId="{07FB6A15-211D-4A84-875A-9E806A00B6B3}" srcOrd="4" destOrd="0" presId="urn:microsoft.com/office/officeart/2016/7/layout/BasicLinearProcessNumbered"/>
    <dgm:cxn modelId="{C7D2B966-6CAB-4BE3-8A1D-0D6FAB0DC0DC}" type="presParOf" srcId="{07FB6A15-211D-4A84-875A-9E806A00B6B3}" destId="{2D7435B8-D8FE-4380-9F84-56742D7D8447}" srcOrd="0" destOrd="0" presId="urn:microsoft.com/office/officeart/2016/7/layout/BasicLinearProcessNumbered"/>
    <dgm:cxn modelId="{0C2246A8-1525-4D05-8677-5CDDD2AE975B}" type="presParOf" srcId="{07FB6A15-211D-4A84-875A-9E806A00B6B3}" destId="{37C7FBD3-3BE8-4E8D-93A2-79778D5EADDA}" srcOrd="1" destOrd="0" presId="urn:microsoft.com/office/officeart/2016/7/layout/BasicLinearProcessNumbered"/>
    <dgm:cxn modelId="{E0ACA4D2-5D91-48CC-ADAF-5D3F20BDA5D3}" type="presParOf" srcId="{07FB6A15-211D-4A84-875A-9E806A00B6B3}" destId="{C92C44CB-55DE-47B6-92AB-7BCDF75F4E55}" srcOrd="2" destOrd="0" presId="urn:microsoft.com/office/officeart/2016/7/layout/BasicLinearProcessNumbered"/>
    <dgm:cxn modelId="{4ABD9620-52AA-4991-A4B3-61A8E3815B75}" type="presParOf" srcId="{07FB6A15-211D-4A84-875A-9E806A00B6B3}" destId="{3A90490B-D87D-4ED9-B066-AF0E14D37B3F}" srcOrd="3" destOrd="0" presId="urn:microsoft.com/office/officeart/2016/7/layout/BasicLinearProcessNumbered"/>
    <dgm:cxn modelId="{A1BDEAFF-1F59-44E7-AFB1-FE9A59573E03}" type="presParOf" srcId="{982D274A-8716-4F80-9C1C-2F1D7939D4E3}" destId="{574BCF36-E3B3-4A31-92E6-628552C01E4F}" srcOrd="5" destOrd="0" presId="urn:microsoft.com/office/officeart/2016/7/layout/BasicLinearProcessNumbered"/>
    <dgm:cxn modelId="{02F61DD4-4FB7-489A-82F3-D0751C3DAE99}" type="presParOf" srcId="{982D274A-8716-4F80-9C1C-2F1D7939D4E3}" destId="{467CA686-CF12-45C6-8119-536CE79D10E0}" srcOrd="6" destOrd="0" presId="urn:microsoft.com/office/officeart/2016/7/layout/BasicLinearProcessNumbered"/>
    <dgm:cxn modelId="{5FDC71B3-57C3-4A97-830B-A563ABD0B5BF}" type="presParOf" srcId="{467CA686-CF12-45C6-8119-536CE79D10E0}" destId="{206A37CD-FC42-4C88-8165-F7123B417708}" srcOrd="0" destOrd="0" presId="urn:microsoft.com/office/officeart/2016/7/layout/BasicLinearProcessNumbered"/>
    <dgm:cxn modelId="{9E0EC242-B2EE-449B-87C3-0C6FDBB0F8B5}" type="presParOf" srcId="{467CA686-CF12-45C6-8119-536CE79D10E0}" destId="{20B3EE19-E782-4636-BAAF-0C4FCD0AA79E}" srcOrd="1" destOrd="0" presId="urn:microsoft.com/office/officeart/2016/7/layout/BasicLinearProcessNumbered"/>
    <dgm:cxn modelId="{2C89F397-1B44-492C-98B3-6F454B3B5A26}" type="presParOf" srcId="{467CA686-CF12-45C6-8119-536CE79D10E0}" destId="{C1EBB7AF-3947-4395-979C-FA4BC4E4178F}" srcOrd="2" destOrd="0" presId="urn:microsoft.com/office/officeart/2016/7/layout/BasicLinearProcessNumbered"/>
    <dgm:cxn modelId="{FA467182-601E-4FC2-A548-829C6AEEB0AB}" type="presParOf" srcId="{467CA686-CF12-45C6-8119-536CE79D10E0}" destId="{52932357-0C11-476E-8455-EABD9A41F42D}" srcOrd="3" destOrd="0" presId="urn:microsoft.com/office/officeart/2016/7/layout/BasicLinearProcessNumbered"/>
    <dgm:cxn modelId="{9247C13A-9BCD-454C-8A90-BBB0C5338235}" type="presParOf" srcId="{982D274A-8716-4F80-9C1C-2F1D7939D4E3}" destId="{156632C4-86DD-407E-AD52-68A5DF49366C}" srcOrd="7" destOrd="0" presId="urn:microsoft.com/office/officeart/2016/7/layout/BasicLinearProcessNumbered"/>
    <dgm:cxn modelId="{3AAB6D02-610C-4B36-ACDB-5D4C39E7DBB8}" type="presParOf" srcId="{982D274A-8716-4F80-9C1C-2F1D7939D4E3}" destId="{7266543D-E137-4FE5-8592-196C16E7B067}" srcOrd="8" destOrd="0" presId="urn:microsoft.com/office/officeart/2016/7/layout/BasicLinearProcessNumbered"/>
    <dgm:cxn modelId="{CC4A4D0F-CC82-4174-AB9A-D8D7C8E8937A}" type="presParOf" srcId="{7266543D-E137-4FE5-8592-196C16E7B067}" destId="{886E6C11-8D82-4860-B6E7-97258B9A6E6C}" srcOrd="0" destOrd="0" presId="urn:microsoft.com/office/officeart/2016/7/layout/BasicLinearProcessNumbered"/>
    <dgm:cxn modelId="{E040C800-7722-439F-840B-13B013490861}" type="presParOf" srcId="{7266543D-E137-4FE5-8592-196C16E7B067}" destId="{75B9F396-F4E0-4BCF-A930-C1064C07E74E}" srcOrd="1" destOrd="0" presId="urn:microsoft.com/office/officeart/2016/7/layout/BasicLinearProcessNumbered"/>
    <dgm:cxn modelId="{5C641AF8-B021-459D-9CB2-9D2B8F0EA03D}" type="presParOf" srcId="{7266543D-E137-4FE5-8592-196C16E7B067}" destId="{D83DD10C-5B10-4884-A166-F4AECD38C4F9}" srcOrd="2" destOrd="0" presId="urn:microsoft.com/office/officeart/2016/7/layout/BasicLinearProcessNumbered"/>
    <dgm:cxn modelId="{436ECDD9-17E0-4C58-9C2C-4B5F88456C2C}" type="presParOf" srcId="{7266543D-E137-4FE5-8592-196C16E7B067}" destId="{FC452555-647B-4DD5-9911-E460623037D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DE0D1-76A3-484E-8EFD-574E02B26F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3A0B8-4C56-4E48-B643-1EDC45E0C3FE}">
      <dgm:prSet/>
      <dgm:spPr/>
      <dgm:t>
        <a:bodyPr/>
        <a:lstStyle/>
        <a:p>
          <a:r>
            <a:rPr lang="en-US" b="1" dirty="0"/>
            <a:t>Shuffle questions, create multiple problem figures for versions, and alter assessments.</a:t>
          </a:r>
          <a:endParaRPr lang="en-US" dirty="0"/>
        </a:p>
      </dgm:t>
    </dgm:pt>
    <dgm:pt modelId="{2385CD08-2AE8-4B3D-955E-2A90AF67D4E5}" type="parTrans" cxnId="{850109B9-B604-42A2-AC82-94BA8C0C1430}">
      <dgm:prSet/>
      <dgm:spPr/>
      <dgm:t>
        <a:bodyPr/>
        <a:lstStyle/>
        <a:p>
          <a:endParaRPr lang="en-US"/>
        </a:p>
      </dgm:t>
    </dgm:pt>
    <dgm:pt modelId="{88389E29-6BA0-42AF-A77C-FDD72E05A987}" type="sibTrans" cxnId="{850109B9-B604-42A2-AC82-94BA8C0C1430}">
      <dgm:prSet/>
      <dgm:spPr/>
      <dgm:t>
        <a:bodyPr/>
        <a:lstStyle/>
        <a:p>
          <a:endParaRPr lang="en-US"/>
        </a:p>
      </dgm:t>
    </dgm:pt>
    <dgm:pt modelId="{B6CDB619-D54E-4E09-B92D-0DA2EFBBFD97}">
      <dgm:prSet/>
      <dgm:spPr/>
      <dgm:t>
        <a:bodyPr/>
        <a:lstStyle/>
        <a:p>
          <a:r>
            <a:rPr lang="en-US" b="1" dirty="0"/>
            <a:t>Vary question difficulty and avoid reusing old questions.</a:t>
          </a:r>
          <a:endParaRPr lang="en-US" dirty="0"/>
        </a:p>
      </dgm:t>
    </dgm:pt>
    <dgm:pt modelId="{5EDAAF69-EB49-44E5-AC21-BD548407FF53}" type="parTrans" cxnId="{4D1C5758-27FF-4E5F-A4ED-C3569E99DFB8}">
      <dgm:prSet/>
      <dgm:spPr/>
      <dgm:t>
        <a:bodyPr/>
        <a:lstStyle/>
        <a:p>
          <a:endParaRPr lang="en-US"/>
        </a:p>
      </dgm:t>
    </dgm:pt>
    <dgm:pt modelId="{8846431D-A866-485F-879F-B1FB3CC005F5}" type="sibTrans" cxnId="{4D1C5758-27FF-4E5F-A4ED-C3569E99DFB8}">
      <dgm:prSet/>
      <dgm:spPr/>
      <dgm:t>
        <a:bodyPr/>
        <a:lstStyle/>
        <a:p>
          <a:endParaRPr lang="en-US"/>
        </a:p>
      </dgm:t>
    </dgm:pt>
    <dgm:pt modelId="{765F650D-A20C-463E-82FB-B9A4ABF05F0A}">
      <dgm:prSet/>
      <dgm:spPr/>
      <dgm:t>
        <a:bodyPr/>
        <a:lstStyle/>
        <a:p>
          <a:r>
            <a:rPr lang="en-US" b="1" dirty="0"/>
            <a:t>Do not discuss exam details with students or unauthorized personnel.</a:t>
          </a:r>
          <a:endParaRPr lang="en-US" dirty="0"/>
        </a:p>
      </dgm:t>
    </dgm:pt>
    <dgm:pt modelId="{A0214FE9-DFC2-4AAD-B006-256D79AF6055}" type="parTrans" cxnId="{D00FAF8F-CED6-4A84-B70F-C8CAB2498FF7}">
      <dgm:prSet/>
      <dgm:spPr/>
      <dgm:t>
        <a:bodyPr/>
        <a:lstStyle/>
        <a:p>
          <a:endParaRPr lang="en-US"/>
        </a:p>
      </dgm:t>
    </dgm:pt>
    <dgm:pt modelId="{3A8CCC2F-7071-4896-B581-9B86F387A4B4}" type="sibTrans" cxnId="{D00FAF8F-CED6-4A84-B70F-C8CAB2498FF7}">
      <dgm:prSet/>
      <dgm:spPr/>
      <dgm:t>
        <a:bodyPr/>
        <a:lstStyle/>
        <a:p>
          <a:endParaRPr lang="en-US"/>
        </a:p>
      </dgm:t>
    </dgm:pt>
    <dgm:pt modelId="{99A4B966-51CF-4771-99DE-A0281F384EA4}">
      <dgm:prSet/>
      <dgm:spPr/>
      <dgm:t>
        <a:bodyPr/>
        <a:lstStyle/>
        <a:p>
          <a:r>
            <a:rPr lang="en-US" b="1" dirty="0"/>
            <a:t>Share exams with colleagues only through encrypted or password-protected means.</a:t>
          </a:r>
          <a:endParaRPr lang="en-US" dirty="0"/>
        </a:p>
      </dgm:t>
    </dgm:pt>
    <dgm:pt modelId="{A6BC8C77-D122-43DB-95E8-E1B296B86D72}" type="parTrans" cxnId="{04CEC478-AB53-4FBA-98C6-60FD9310106A}">
      <dgm:prSet/>
      <dgm:spPr/>
      <dgm:t>
        <a:bodyPr/>
        <a:lstStyle/>
        <a:p>
          <a:endParaRPr lang="en-US"/>
        </a:p>
      </dgm:t>
    </dgm:pt>
    <dgm:pt modelId="{3F869F3E-3C25-4E07-9C89-D84E96B614CC}" type="sibTrans" cxnId="{04CEC478-AB53-4FBA-98C6-60FD9310106A}">
      <dgm:prSet/>
      <dgm:spPr/>
      <dgm:t>
        <a:bodyPr/>
        <a:lstStyle/>
        <a:p>
          <a:endParaRPr lang="en-US"/>
        </a:p>
      </dgm:t>
    </dgm:pt>
    <dgm:pt modelId="{9C646CC2-999A-45C4-A48E-C028B76462E7}">
      <dgm:prSet/>
      <dgm:spPr/>
      <dgm:t>
        <a:bodyPr/>
        <a:lstStyle/>
        <a:p>
          <a:r>
            <a:rPr lang="en-US" b="1"/>
            <a:t>Print your own exams and keep them secure.</a:t>
          </a:r>
          <a:endParaRPr lang="en-US"/>
        </a:p>
      </dgm:t>
    </dgm:pt>
    <dgm:pt modelId="{7720B35C-48CB-413C-A17D-99F584271A0F}" type="parTrans" cxnId="{1B34047E-C31C-426F-9E99-4E6AAA28560E}">
      <dgm:prSet/>
      <dgm:spPr/>
      <dgm:t>
        <a:bodyPr/>
        <a:lstStyle/>
        <a:p>
          <a:endParaRPr lang="en-US"/>
        </a:p>
      </dgm:t>
    </dgm:pt>
    <dgm:pt modelId="{D47B3CCD-E686-47B6-BC9B-38EB7207B279}" type="sibTrans" cxnId="{1B34047E-C31C-426F-9E99-4E6AAA28560E}">
      <dgm:prSet/>
      <dgm:spPr/>
      <dgm:t>
        <a:bodyPr/>
        <a:lstStyle/>
        <a:p>
          <a:endParaRPr lang="en-US"/>
        </a:p>
      </dgm:t>
    </dgm:pt>
    <dgm:pt modelId="{C150370A-1129-4AE2-914F-B577421171E6}">
      <dgm:prSet/>
      <dgm:spPr/>
      <dgm:t>
        <a:bodyPr/>
        <a:lstStyle/>
        <a:p>
          <a:r>
            <a:rPr lang="en-US" b="1" dirty="0"/>
            <a:t>Use the Restricted Printing Drive and collect printed exams from designated secured rooms.</a:t>
          </a:r>
          <a:endParaRPr lang="en-US" dirty="0"/>
        </a:p>
      </dgm:t>
    </dgm:pt>
    <dgm:pt modelId="{13069349-3DCE-43EA-A8CC-C1607ADD890F}" type="parTrans" cxnId="{C647B491-BBD6-46A7-B0E8-3361B7DA179D}">
      <dgm:prSet/>
      <dgm:spPr/>
      <dgm:t>
        <a:bodyPr/>
        <a:lstStyle/>
        <a:p>
          <a:endParaRPr lang="en-US"/>
        </a:p>
      </dgm:t>
    </dgm:pt>
    <dgm:pt modelId="{2007115C-CAE4-4109-BBB5-AE80FED70D56}" type="sibTrans" cxnId="{C647B491-BBD6-46A7-B0E8-3361B7DA179D}">
      <dgm:prSet/>
      <dgm:spPr/>
      <dgm:t>
        <a:bodyPr/>
        <a:lstStyle/>
        <a:p>
          <a:endParaRPr lang="en-US"/>
        </a:p>
      </dgm:t>
    </dgm:pt>
    <dgm:pt modelId="{A45D2394-41DD-46CD-8DA0-E1CE9767AB00}">
      <dgm:prSet/>
      <dgm:spPr/>
      <dgm:t>
        <a:bodyPr/>
        <a:lstStyle/>
        <a:p>
          <a:r>
            <a:rPr lang="en-US" b="1" dirty="0"/>
            <a:t> Preparing The Assessments </a:t>
          </a:r>
          <a:endParaRPr lang="en-US" dirty="0"/>
        </a:p>
      </dgm:t>
    </dgm:pt>
    <dgm:pt modelId="{0FFA39AA-D251-470C-AC30-437AFB153820}" type="sibTrans" cxnId="{23543DEC-4241-4617-B944-97DB12FD162D}">
      <dgm:prSet/>
      <dgm:spPr/>
      <dgm:t>
        <a:bodyPr/>
        <a:lstStyle/>
        <a:p>
          <a:endParaRPr lang="en-US"/>
        </a:p>
      </dgm:t>
    </dgm:pt>
    <dgm:pt modelId="{A63B4EF8-7BAB-4FA9-ADF3-F9D8E8460FBA}" type="parTrans" cxnId="{23543DEC-4241-4617-B944-97DB12FD162D}">
      <dgm:prSet/>
      <dgm:spPr/>
      <dgm:t>
        <a:bodyPr/>
        <a:lstStyle/>
        <a:p>
          <a:endParaRPr lang="en-US"/>
        </a:p>
      </dgm:t>
    </dgm:pt>
    <dgm:pt modelId="{68EF7720-487E-44CE-8044-0B1323031C00}" type="pres">
      <dgm:prSet presAssocID="{446DE0D1-76A3-484E-8EFD-574E02B26FE1}" presName="linear" presStyleCnt="0">
        <dgm:presLayoutVars>
          <dgm:animLvl val="lvl"/>
          <dgm:resizeHandles val="exact"/>
        </dgm:presLayoutVars>
      </dgm:prSet>
      <dgm:spPr/>
    </dgm:pt>
    <dgm:pt modelId="{CCB8CAD1-DE4B-4537-9806-23D3EDA30CBB}" type="pres">
      <dgm:prSet presAssocID="{A45D2394-41DD-46CD-8DA0-E1CE9767AB00}" presName="parentText" presStyleLbl="node1" presStyleIdx="0" presStyleCnt="1" custLinFactNeighborX="2606" custLinFactNeighborY="-687">
        <dgm:presLayoutVars>
          <dgm:chMax val="0"/>
          <dgm:bulletEnabled val="1"/>
        </dgm:presLayoutVars>
      </dgm:prSet>
      <dgm:spPr/>
    </dgm:pt>
    <dgm:pt modelId="{A45DD3F3-3A0A-4637-AC05-7559C0B370BA}" type="pres">
      <dgm:prSet presAssocID="{A45D2394-41DD-46CD-8DA0-E1CE9767AB00}" presName="childText" presStyleLbl="revTx" presStyleIdx="0" presStyleCnt="1" custScaleY="160043" custLinFactY="18036" custLinFactNeighborX="2896" custLinFactNeighborY="100000">
        <dgm:presLayoutVars>
          <dgm:bulletEnabled val="1"/>
        </dgm:presLayoutVars>
      </dgm:prSet>
      <dgm:spPr/>
    </dgm:pt>
  </dgm:ptLst>
  <dgm:cxnLst>
    <dgm:cxn modelId="{36CC0652-3ABD-4898-BA6D-28BFF6DE7A6A}" type="presOf" srcId="{9C646CC2-999A-45C4-A48E-C028B76462E7}" destId="{A45DD3F3-3A0A-4637-AC05-7559C0B370BA}" srcOrd="0" destOrd="4" presId="urn:microsoft.com/office/officeart/2005/8/layout/vList2"/>
    <dgm:cxn modelId="{4D1C5758-27FF-4E5F-A4ED-C3569E99DFB8}" srcId="{A45D2394-41DD-46CD-8DA0-E1CE9767AB00}" destId="{B6CDB619-D54E-4E09-B92D-0DA2EFBBFD97}" srcOrd="1" destOrd="0" parTransId="{5EDAAF69-EB49-44E5-AC21-BD548407FF53}" sibTransId="{8846431D-A866-485F-879F-B1FB3CC005F5}"/>
    <dgm:cxn modelId="{04CEC478-AB53-4FBA-98C6-60FD9310106A}" srcId="{A45D2394-41DD-46CD-8DA0-E1CE9767AB00}" destId="{99A4B966-51CF-4771-99DE-A0281F384EA4}" srcOrd="3" destOrd="0" parTransId="{A6BC8C77-D122-43DB-95E8-E1B296B86D72}" sibTransId="{3F869F3E-3C25-4E07-9C89-D84E96B614CC}"/>
    <dgm:cxn modelId="{1B34047E-C31C-426F-9E99-4E6AAA28560E}" srcId="{A45D2394-41DD-46CD-8DA0-E1CE9767AB00}" destId="{9C646CC2-999A-45C4-A48E-C028B76462E7}" srcOrd="4" destOrd="0" parTransId="{7720B35C-48CB-413C-A17D-99F584271A0F}" sibTransId="{D47B3CCD-E686-47B6-BC9B-38EB7207B279}"/>
    <dgm:cxn modelId="{D00FAF8F-CED6-4A84-B70F-C8CAB2498FF7}" srcId="{A45D2394-41DD-46CD-8DA0-E1CE9767AB00}" destId="{765F650D-A20C-463E-82FB-B9A4ABF05F0A}" srcOrd="2" destOrd="0" parTransId="{A0214FE9-DFC2-4AAD-B006-256D79AF6055}" sibTransId="{3A8CCC2F-7071-4896-B581-9B86F387A4B4}"/>
    <dgm:cxn modelId="{C647B491-BBD6-46A7-B0E8-3361B7DA179D}" srcId="{A45D2394-41DD-46CD-8DA0-E1CE9767AB00}" destId="{C150370A-1129-4AE2-914F-B577421171E6}" srcOrd="5" destOrd="0" parTransId="{13069349-3DCE-43EA-A8CC-C1607ADD890F}" sibTransId="{2007115C-CAE4-4109-BBB5-AE80FED70D56}"/>
    <dgm:cxn modelId="{FA136497-CF11-4481-91F3-F32CA9FCCD80}" type="presOf" srcId="{99A4B966-51CF-4771-99DE-A0281F384EA4}" destId="{A45DD3F3-3A0A-4637-AC05-7559C0B370BA}" srcOrd="0" destOrd="3" presId="urn:microsoft.com/office/officeart/2005/8/layout/vList2"/>
    <dgm:cxn modelId="{850109B9-B604-42A2-AC82-94BA8C0C1430}" srcId="{A45D2394-41DD-46CD-8DA0-E1CE9767AB00}" destId="{6843A0B8-4C56-4E48-B643-1EDC45E0C3FE}" srcOrd="0" destOrd="0" parTransId="{2385CD08-2AE8-4B3D-955E-2A90AF67D4E5}" sibTransId="{88389E29-6BA0-42AF-A77C-FDD72E05A987}"/>
    <dgm:cxn modelId="{9C0607BA-31C6-4503-ABB2-388F36D8108A}" type="presOf" srcId="{A45D2394-41DD-46CD-8DA0-E1CE9767AB00}" destId="{CCB8CAD1-DE4B-4537-9806-23D3EDA30CBB}" srcOrd="0" destOrd="0" presId="urn:microsoft.com/office/officeart/2005/8/layout/vList2"/>
    <dgm:cxn modelId="{8E2E39C9-C950-4575-822C-F586729B1591}" type="presOf" srcId="{446DE0D1-76A3-484E-8EFD-574E02B26FE1}" destId="{68EF7720-487E-44CE-8044-0B1323031C00}" srcOrd="0" destOrd="0" presId="urn:microsoft.com/office/officeart/2005/8/layout/vList2"/>
    <dgm:cxn modelId="{8C951ECE-8B99-4D57-8ED2-B96765D1C612}" type="presOf" srcId="{6843A0B8-4C56-4E48-B643-1EDC45E0C3FE}" destId="{A45DD3F3-3A0A-4637-AC05-7559C0B370BA}" srcOrd="0" destOrd="0" presId="urn:microsoft.com/office/officeart/2005/8/layout/vList2"/>
    <dgm:cxn modelId="{181AADD3-7156-4367-93A8-5AEC43D0BC34}" type="presOf" srcId="{C150370A-1129-4AE2-914F-B577421171E6}" destId="{A45DD3F3-3A0A-4637-AC05-7559C0B370BA}" srcOrd="0" destOrd="5" presId="urn:microsoft.com/office/officeart/2005/8/layout/vList2"/>
    <dgm:cxn modelId="{7B0428E4-90E6-4E47-8153-510D8B069EEB}" type="presOf" srcId="{765F650D-A20C-463E-82FB-B9A4ABF05F0A}" destId="{A45DD3F3-3A0A-4637-AC05-7559C0B370BA}" srcOrd="0" destOrd="2" presId="urn:microsoft.com/office/officeart/2005/8/layout/vList2"/>
    <dgm:cxn modelId="{23543DEC-4241-4617-B944-97DB12FD162D}" srcId="{446DE0D1-76A3-484E-8EFD-574E02B26FE1}" destId="{A45D2394-41DD-46CD-8DA0-E1CE9767AB00}" srcOrd="0" destOrd="0" parTransId="{A63B4EF8-7BAB-4FA9-ADF3-F9D8E8460FBA}" sibTransId="{0FFA39AA-D251-470C-AC30-437AFB153820}"/>
    <dgm:cxn modelId="{C96FAAFF-7F5E-4E27-B762-A445CCC60473}" type="presOf" srcId="{B6CDB619-D54E-4E09-B92D-0DA2EFBBFD97}" destId="{A45DD3F3-3A0A-4637-AC05-7559C0B370BA}" srcOrd="0" destOrd="1" presId="urn:microsoft.com/office/officeart/2005/8/layout/vList2"/>
    <dgm:cxn modelId="{BEB26646-60CB-439E-8213-F50B89C4E443}" type="presParOf" srcId="{68EF7720-487E-44CE-8044-0B1323031C00}" destId="{CCB8CAD1-DE4B-4537-9806-23D3EDA30CBB}" srcOrd="0" destOrd="0" presId="urn:microsoft.com/office/officeart/2005/8/layout/vList2"/>
    <dgm:cxn modelId="{92AF1CA3-29B5-44DF-AF54-BD389A676839}" type="presParOf" srcId="{68EF7720-487E-44CE-8044-0B1323031C00}" destId="{A45DD3F3-3A0A-4637-AC05-7559C0B370B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1F627-2EDB-41A2-BBF2-D976002F76AA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B005CF-A986-4BB1-8E2B-3E765F86CF47}">
      <dgm:prSet phldrT="[Text]"/>
      <dgm:spPr>
        <a:xfrm>
          <a:off x="168215" y="0"/>
          <a:ext cx="1305253" cy="108191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Instructor Suspects a Major Violation</a:t>
          </a:r>
        </a:p>
      </dgm:t>
    </dgm:pt>
    <dgm:pt modelId="{3E2ECF7E-2A9F-4287-B20D-4C1E05947CE3}" type="parTrans" cxnId="{81C051C9-02A2-4F34-BA98-DF4CA5010822}">
      <dgm:prSet/>
      <dgm:spPr/>
      <dgm:t>
        <a:bodyPr/>
        <a:lstStyle/>
        <a:p>
          <a:endParaRPr lang="en-US"/>
        </a:p>
      </dgm:t>
    </dgm:pt>
    <dgm:pt modelId="{5772433C-F5F1-42F7-B74B-81B010DE29F4}" type="sibTrans" cxnId="{81C051C9-02A2-4F34-BA98-DF4CA5010822}">
      <dgm:prSet/>
      <dgm:spPr>
        <a:xfrm rot="10937452">
          <a:off x="589198" y="1103592"/>
          <a:ext cx="393516" cy="488351"/>
        </a:xfrm>
        <a:prstGeom prst="triangl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6D74FA8E-2E74-4ABF-A4FA-4C51969D22E9}">
      <dgm:prSet phldrT="[Text]" custT="1"/>
      <dgm:spPr>
        <a:xfrm>
          <a:off x="183268" y="1555887"/>
          <a:ext cx="1344787" cy="1248568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Meet with the student to discuss the allegation within 3 days</a:t>
          </a:r>
        </a:p>
      </dgm:t>
    </dgm:pt>
    <dgm:pt modelId="{77937D4E-0CD2-400C-BB3C-609B95232390}" type="parTrans" cxnId="{37CA6623-00FA-4249-88AA-5A8515A63448}">
      <dgm:prSet/>
      <dgm:spPr/>
      <dgm:t>
        <a:bodyPr/>
        <a:lstStyle/>
        <a:p>
          <a:endParaRPr lang="en-US"/>
        </a:p>
      </dgm:t>
    </dgm:pt>
    <dgm:pt modelId="{5BC414B7-A825-461C-A223-664CD68B422B}" type="sibTrans" cxnId="{37CA6623-00FA-4249-88AA-5A8515A63448}">
      <dgm:prSet/>
      <dgm:spPr>
        <a:xfrm rot="10831780">
          <a:off x="567135" y="2835363"/>
          <a:ext cx="453499" cy="570726"/>
        </a:xfrm>
        <a:prstGeom prst="triangl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5E10AA34-36F5-49DC-930B-4236DF887A92}">
      <dgm:prSet phldrT="[Text]"/>
      <dgm:spPr>
        <a:xfrm>
          <a:off x="184518" y="3391045"/>
          <a:ext cx="1301318" cy="131927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No violation = Matter is dropped </a:t>
          </a:r>
        </a:p>
      </dgm:t>
    </dgm:pt>
    <dgm:pt modelId="{86A87EF4-21FB-4C13-A1B8-DFF316818967}" type="parTrans" cxnId="{0DA6FC47-9C56-4FC1-8B35-1D6FB4741CA4}">
      <dgm:prSet/>
      <dgm:spPr/>
      <dgm:t>
        <a:bodyPr/>
        <a:lstStyle/>
        <a:p>
          <a:endParaRPr lang="en-US"/>
        </a:p>
      </dgm:t>
    </dgm:pt>
    <dgm:pt modelId="{92AD46AF-D42B-41BF-B8D2-E49A31E0271D}" type="sibTrans" cxnId="{0DA6FC47-9C56-4FC1-8B35-1D6FB4741CA4}">
      <dgm:prSet/>
      <dgm:spPr>
        <a:xfrm rot="21409167">
          <a:off x="2575894" y="2017906"/>
          <a:ext cx="347069" cy="533059"/>
        </a:xfrm>
        <a:prstGeom prst="triangl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A1FD122B-5F1D-4855-8FCC-353FDE7CBC04}">
      <dgm:prSet phldrT="[Text]" custT="1"/>
      <dgm:spPr>
        <a:xfrm>
          <a:off x="2096630" y="2656903"/>
          <a:ext cx="1174688" cy="100484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Violation has occured</a:t>
          </a:r>
        </a:p>
      </dgm:t>
    </dgm:pt>
    <dgm:pt modelId="{1E7FD87A-7C7A-4101-8483-A5F4D6ED69F5}" type="parTrans" cxnId="{9A457D00-1C4A-4FBB-88C6-586D5C0688D1}">
      <dgm:prSet/>
      <dgm:spPr/>
      <dgm:t>
        <a:bodyPr/>
        <a:lstStyle/>
        <a:p>
          <a:endParaRPr lang="en-US"/>
        </a:p>
      </dgm:t>
    </dgm:pt>
    <dgm:pt modelId="{E41D62B5-30D5-4FCF-B3E5-4FE75DB46DF1}" type="sibTrans" cxnId="{9A457D00-1C4A-4FBB-88C6-586D5C0688D1}">
      <dgm:prSet/>
      <dgm:spPr>
        <a:xfrm rot="6764025">
          <a:off x="1563079" y="2353475"/>
          <a:ext cx="539416" cy="743320"/>
        </a:xfrm>
        <a:prstGeom prst="triangl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8E5B2BE2-BE09-4404-99AF-4EA041143CB4}">
      <dgm:prSet phldrT="[Text]" custT="1"/>
      <dgm:spPr>
        <a:xfrm>
          <a:off x="1880616" y="99851"/>
          <a:ext cx="1575549" cy="175645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Notify, Student, Chair Dean in writing within 5 days from the date of the meeting </a:t>
          </a:r>
        </a:p>
        <a:p>
          <a:pPr>
            <a:buNone/>
          </a:pP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And </a:t>
          </a:r>
        </a:p>
        <a:p>
          <a:pPr>
            <a:buNone/>
          </a:pP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 student file is sent to the judicial officer to gather evidence and send it to AIC</a:t>
          </a:r>
        </a:p>
        <a:p>
          <a:pPr>
            <a:buNone/>
          </a:pPr>
          <a:endParaRPr lang="en-US" sz="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08FBAA3B-BE24-442E-A8DC-2D6196B28487}" type="parTrans" cxnId="{8637DBEB-64EC-44C1-9747-0653C4F4DE0D}">
      <dgm:prSet/>
      <dgm:spPr/>
      <dgm:t>
        <a:bodyPr/>
        <a:lstStyle/>
        <a:p>
          <a:endParaRPr lang="en-US"/>
        </a:p>
      </dgm:t>
    </dgm:pt>
    <dgm:pt modelId="{927003F6-9FB4-4DE0-BC45-516B50FBB708}" type="sibTrans" cxnId="{8637DBEB-64EC-44C1-9747-0653C4F4DE0D}">
      <dgm:prSet/>
      <dgm:spPr>
        <a:xfrm rot="5260958">
          <a:off x="3664580" y="369707"/>
          <a:ext cx="456838" cy="822921"/>
        </a:xfrm>
        <a:prstGeom prst="triangl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AA30B4-4552-4F23-94B5-056EB64EF7B1}">
      <dgm:prSet phldrT="[Text]"/>
      <dgm:spPr>
        <a:xfrm>
          <a:off x="4292597" y="19467"/>
          <a:ext cx="1331045" cy="156124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AIC hold a meeting, interviews, instructor, student separately</a:t>
          </a:r>
        </a:p>
      </dgm:t>
    </dgm:pt>
    <dgm:pt modelId="{D3D7EF63-B113-4366-995C-131523858F28}" type="parTrans" cxnId="{4C6BA203-F80C-4310-B525-27CBECBE5563}">
      <dgm:prSet/>
      <dgm:spPr/>
      <dgm:t>
        <a:bodyPr/>
        <a:lstStyle/>
        <a:p>
          <a:endParaRPr lang="en-US"/>
        </a:p>
      </dgm:t>
    </dgm:pt>
    <dgm:pt modelId="{EC0A0797-BB68-4852-BD1B-EDCA766CE405}" type="sibTrans" cxnId="{4C6BA203-F80C-4310-B525-27CBECBE5563}">
      <dgm:prSet/>
      <dgm:spPr/>
      <dgm:t>
        <a:bodyPr/>
        <a:lstStyle/>
        <a:p>
          <a:endParaRPr lang="en-US"/>
        </a:p>
      </dgm:t>
    </dgm:pt>
    <dgm:pt modelId="{8A1ADCCF-F5CA-4457-8640-554466D9933D}">
      <dgm:prSet/>
      <dgm:spPr>
        <a:xfrm>
          <a:off x="4386036" y="1992284"/>
          <a:ext cx="1417160" cy="109299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AIC Communicates sanctions, if any, with provost and notifies RO of the outcome(s) </a:t>
          </a:r>
        </a:p>
      </dgm:t>
    </dgm:pt>
    <dgm:pt modelId="{EFE7DE31-97BE-4E01-B2C2-1EDDE01F2A63}" type="parTrans" cxnId="{FA981EE9-BEFB-4185-BA2D-1CEC7B982F49}">
      <dgm:prSet/>
      <dgm:spPr/>
      <dgm:t>
        <a:bodyPr/>
        <a:lstStyle/>
        <a:p>
          <a:endParaRPr lang="en-US"/>
        </a:p>
      </dgm:t>
    </dgm:pt>
    <dgm:pt modelId="{AD00EA68-923D-4693-BB26-570DDD2464EF}" type="sibTrans" cxnId="{FA981EE9-BEFB-4185-BA2D-1CEC7B982F49}">
      <dgm:prSet/>
      <dgm:spPr>
        <a:xfrm rot="10495976">
          <a:off x="4836185" y="1556609"/>
          <a:ext cx="456838" cy="459315"/>
        </a:xfrm>
        <a:prstGeom prst="triangl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7A620160-5DDF-49C3-969B-81D38A46A4FC}">
      <dgm:prSet/>
      <dgm:spPr>
        <a:xfrm>
          <a:off x="4593035" y="3519783"/>
          <a:ext cx="1384870" cy="1185545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RO communicates Final Decision to the Student, Instructor, Chair, and Dean </a:t>
          </a:r>
        </a:p>
      </dgm:t>
    </dgm:pt>
    <dgm:pt modelId="{CBB7A0F5-8377-48C0-9962-09B009ECFB67}" type="parTrans" cxnId="{AA47678F-C264-4D8B-BCD6-DE7159F9E93C}">
      <dgm:prSet/>
      <dgm:spPr/>
      <dgm:t>
        <a:bodyPr/>
        <a:lstStyle/>
        <a:p>
          <a:endParaRPr lang="en-US"/>
        </a:p>
      </dgm:t>
    </dgm:pt>
    <dgm:pt modelId="{92E1D620-1668-4783-A7EC-3C9692B82FA7}" type="sibTrans" cxnId="{AA47678F-C264-4D8B-BCD6-DE7159F9E93C}">
      <dgm:prSet/>
      <dgm:spPr>
        <a:xfrm rot="10596979">
          <a:off x="5069766" y="3093053"/>
          <a:ext cx="456838" cy="378735"/>
        </a:xfrm>
        <a:prstGeom prst="triangl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6512C6C9-B7A2-4418-A517-E2410CD2DDDA}" type="pres">
      <dgm:prSet presAssocID="{4471F627-2EDB-41A2-BBF2-D976002F76AA}" presName="diagram" presStyleCnt="0">
        <dgm:presLayoutVars>
          <dgm:dir/>
          <dgm:resizeHandles/>
        </dgm:presLayoutVars>
      </dgm:prSet>
      <dgm:spPr/>
    </dgm:pt>
    <dgm:pt modelId="{63E93BB7-6679-44F8-AE37-734CDA3E67EF}" type="pres">
      <dgm:prSet presAssocID="{65B005CF-A986-4BB1-8E2B-3E765F86CF47}" presName="firstNode" presStyleLbl="node1" presStyleIdx="0" presStyleCnt="8" custScaleY="82889" custLinFactNeighborX="-10611" custLinFactNeighborY="-45112">
        <dgm:presLayoutVars>
          <dgm:bulletEnabled val="1"/>
        </dgm:presLayoutVars>
      </dgm:prSet>
      <dgm:spPr/>
    </dgm:pt>
    <dgm:pt modelId="{CC9D4F2B-E73F-4143-8468-FD7AE7C9CFDF}" type="pres">
      <dgm:prSet presAssocID="{5772433C-F5F1-42F7-B74B-81B010DE29F4}" presName="sibTrans" presStyleLbl="sibTrans2D1" presStyleIdx="0" presStyleCnt="7" custAng="210466" custScaleX="207866" custScaleY="86139" custLinFactNeighborX="-21943" custLinFactNeighborY="4860"/>
      <dgm:spPr/>
    </dgm:pt>
    <dgm:pt modelId="{4092677E-1AF8-445C-AFF4-E044B56A7CAE}" type="pres">
      <dgm:prSet presAssocID="{6D74FA8E-2E74-4ABF-A4FA-4C51969D22E9}" presName="middleNode" presStyleCnt="0"/>
      <dgm:spPr/>
    </dgm:pt>
    <dgm:pt modelId="{6C4B1A67-D576-45F3-B206-4EC0EC97524B}" type="pres">
      <dgm:prSet presAssocID="{6D74FA8E-2E74-4ABF-A4FA-4C51969D22E9}" presName="padding" presStyleLbl="node1" presStyleIdx="0" presStyleCnt="8"/>
      <dgm:spPr/>
    </dgm:pt>
    <dgm:pt modelId="{679FFEFB-0B67-4AA7-9845-12BBB7383E61}" type="pres">
      <dgm:prSet presAssocID="{6D74FA8E-2E74-4ABF-A4FA-4C51969D22E9}" presName="shape" presStyleLbl="node1" presStyleIdx="1" presStyleCnt="8" custScaleX="154466" custScaleY="143414" custLinFactNeighborX="-11909" custLinFactNeighborY="-25498">
        <dgm:presLayoutVars>
          <dgm:bulletEnabled val="1"/>
        </dgm:presLayoutVars>
      </dgm:prSet>
      <dgm:spPr/>
    </dgm:pt>
    <dgm:pt modelId="{ACB6B43C-ABD0-4A04-86CB-AAAF7A86D53F}" type="pres">
      <dgm:prSet presAssocID="{5BC414B7-A825-461C-A223-664CD68B422B}" presName="sibTrans" presStyleLbl="sibTrans2D1" presStyleIdx="1" presStyleCnt="7" custAng="21594132" custScaleX="242929" custScaleY="99269" custLinFactNeighborX="-21987" custLinFactNeighborY="3573"/>
      <dgm:spPr/>
    </dgm:pt>
    <dgm:pt modelId="{E838388A-2196-4EC3-A97A-36DA16690AC6}" type="pres">
      <dgm:prSet presAssocID="{5E10AA34-36F5-49DC-930B-4236DF887A92}" presName="middleNode" presStyleCnt="0"/>
      <dgm:spPr/>
    </dgm:pt>
    <dgm:pt modelId="{2048FC3E-EC40-4641-B62F-77D4740A72EB}" type="pres">
      <dgm:prSet presAssocID="{5E10AA34-36F5-49DC-930B-4236DF887A92}" presName="padding" presStyleLbl="node1" presStyleIdx="1" presStyleCnt="8"/>
      <dgm:spPr/>
    </dgm:pt>
    <dgm:pt modelId="{96CA5E16-298C-47CE-8D25-F02AB36327CC}" type="pres">
      <dgm:prSet presAssocID="{5E10AA34-36F5-49DC-930B-4236DF887A92}" presName="shape" presStyleLbl="node1" presStyleIdx="2" presStyleCnt="8" custScaleX="149473" custScaleY="151535" custLinFactNeighborX="-14262" custLinFactNeighborY="-13850">
        <dgm:presLayoutVars>
          <dgm:bulletEnabled val="1"/>
        </dgm:presLayoutVars>
      </dgm:prSet>
      <dgm:spPr/>
    </dgm:pt>
    <dgm:pt modelId="{0A8B97E0-A247-4A6F-925E-DD9A91547D83}" type="pres">
      <dgm:prSet presAssocID="{92AD46AF-D42B-41BF-B8D2-E49A31E0271D}" presName="sibTrans" presStyleLbl="sibTrans2D1" presStyleIdx="2" presStyleCnt="7" custAng="17181715" custScaleX="226896" custScaleY="75972" custLinFactY="-100000" custLinFactNeighborX="-88086" custLinFactNeighborY="-121811"/>
      <dgm:spPr/>
    </dgm:pt>
    <dgm:pt modelId="{F28F3DE7-515A-49C1-927D-24ACB01809F8}" type="pres">
      <dgm:prSet presAssocID="{8A1ADCCF-F5CA-4457-8640-554466D9933D}" presName="middleNode" presStyleCnt="0"/>
      <dgm:spPr/>
    </dgm:pt>
    <dgm:pt modelId="{9DF55E04-7967-4FF7-B4BB-BEE7CCC06357}" type="pres">
      <dgm:prSet presAssocID="{8A1ADCCF-F5CA-4457-8640-554466D9933D}" presName="padding" presStyleLbl="node1" presStyleIdx="2" presStyleCnt="8"/>
      <dgm:spPr/>
    </dgm:pt>
    <dgm:pt modelId="{AEF85E34-5CAA-4660-B44F-A714B0E9A8B5}" type="pres">
      <dgm:prSet presAssocID="{8A1ADCCF-F5CA-4457-8640-554466D9933D}" presName="shape" presStyleLbl="node1" presStyleIdx="3" presStyleCnt="8" custScaleX="162779" custScaleY="125544" custLinFactX="100000" custLinFactY="-88316" custLinFactNeighborX="141404" custLinFactNeighborY="-100000">
        <dgm:presLayoutVars>
          <dgm:bulletEnabled val="1"/>
        </dgm:presLayoutVars>
      </dgm:prSet>
      <dgm:spPr/>
    </dgm:pt>
    <dgm:pt modelId="{0F01B452-B5C3-4A26-BF7E-41FF6F6B9A5A}" type="pres">
      <dgm:prSet presAssocID="{AD00EA68-923D-4693-BB26-570DDD2464EF}" presName="sibTrans" presStyleLbl="sibTrans2D1" presStyleIdx="3" presStyleCnt="7" custAng="110850" custScaleX="195507" custLinFactY="-117368" custLinFactNeighborX="-43633" custLinFactNeighborY="-200000"/>
      <dgm:spPr/>
    </dgm:pt>
    <dgm:pt modelId="{823874BD-19F6-43C7-8BF2-7341056CD583}" type="pres">
      <dgm:prSet presAssocID="{7A620160-5DDF-49C3-969B-81D38A46A4FC}" presName="middleNode" presStyleCnt="0"/>
      <dgm:spPr/>
    </dgm:pt>
    <dgm:pt modelId="{66380E0B-EDCA-458A-B524-DD4FB55BEAF5}" type="pres">
      <dgm:prSet presAssocID="{7A620160-5DDF-49C3-969B-81D38A46A4FC}" presName="padding" presStyleLbl="node1" presStyleIdx="3" presStyleCnt="8"/>
      <dgm:spPr/>
    </dgm:pt>
    <dgm:pt modelId="{EF1823B6-DCF7-4BE2-A151-A2ABFEE32B69}" type="pres">
      <dgm:prSet presAssocID="{7A620160-5DDF-49C3-969B-81D38A46A4FC}" presName="shape" presStyleLbl="node1" presStyleIdx="4" presStyleCnt="8" custScaleX="159070" custScaleY="136175" custLinFactX="100000" custLinFactY="94851" custLinFactNeighborX="163326" custLinFactNeighborY="100000">
        <dgm:presLayoutVars>
          <dgm:bulletEnabled val="1"/>
        </dgm:presLayoutVars>
      </dgm:prSet>
      <dgm:spPr/>
    </dgm:pt>
    <dgm:pt modelId="{6155434B-831F-4364-8B1E-75778C76DAA0}" type="pres">
      <dgm:prSet presAssocID="{92E1D620-1668-4783-A7EC-3C9692B82FA7}" presName="sibTrans" presStyleLbl="sibTrans2D1" presStyleIdx="4" presStyleCnt="7" custAng="14789558" custScaleX="161208" custLinFactX="247439" custLinFactNeighborX="300000" custLinFactNeighborY="-55075"/>
      <dgm:spPr/>
    </dgm:pt>
    <dgm:pt modelId="{9517FFF2-F76A-4553-B52D-20B076EBF151}" type="pres">
      <dgm:prSet presAssocID="{A1FD122B-5F1D-4855-8FCC-353FDE7CBC04}" presName="middleNode" presStyleCnt="0"/>
      <dgm:spPr/>
    </dgm:pt>
    <dgm:pt modelId="{08016CC0-7781-421C-9345-35CDC19371DF}" type="pres">
      <dgm:prSet presAssocID="{A1FD122B-5F1D-4855-8FCC-353FDE7CBC04}" presName="padding" presStyleLbl="node1" presStyleIdx="4" presStyleCnt="8"/>
      <dgm:spPr/>
    </dgm:pt>
    <dgm:pt modelId="{9B00D6F1-049E-44B8-98D4-55D68A49FB3A}" type="pres">
      <dgm:prSet presAssocID="{A1FD122B-5F1D-4855-8FCC-353FDE7CBC04}" presName="shape" presStyleLbl="node1" presStyleIdx="5" presStyleCnt="8" custScaleX="134928" custScaleY="115419" custLinFactY="100000" custLinFactNeighborX="-35489" custLinFactNeighborY="187759">
        <dgm:presLayoutVars>
          <dgm:bulletEnabled val="1"/>
        </dgm:presLayoutVars>
      </dgm:prSet>
      <dgm:spPr/>
    </dgm:pt>
    <dgm:pt modelId="{0391D1BB-FE05-42A1-B31E-313237239B30}" type="pres">
      <dgm:prSet presAssocID="{E41D62B5-30D5-4FCF-B3E5-4FE75DB46DF1}" presName="sibTrans" presStyleLbl="sibTrans2D1" presStyleIdx="5" presStyleCnt="7" custAng="6788585" custScaleX="316393" custScaleY="118076" custLinFactX="-159541" custLinFactY="4017" custLinFactNeighborX="-200000" custLinFactNeighborY="100000"/>
      <dgm:spPr/>
    </dgm:pt>
    <dgm:pt modelId="{2A624D9F-900D-4B7F-BCD1-4D8D840A385F}" type="pres">
      <dgm:prSet presAssocID="{8E5B2BE2-BE09-4404-99AF-4EA041143CB4}" presName="middleNode" presStyleCnt="0"/>
      <dgm:spPr/>
    </dgm:pt>
    <dgm:pt modelId="{92103F22-6661-4605-B7F8-749143F6416D}" type="pres">
      <dgm:prSet presAssocID="{8E5B2BE2-BE09-4404-99AF-4EA041143CB4}" presName="padding" presStyleLbl="node1" presStyleIdx="5" presStyleCnt="8"/>
      <dgm:spPr/>
    </dgm:pt>
    <dgm:pt modelId="{7E1A3EE7-8653-4261-AA76-23F3755E74BD}" type="pres">
      <dgm:prSet presAssocID="{8E5B2BE2-BE09-4404-99AF-4EA041143CB4}" presName="shape" presStyleLbl="node1" presStyleIdx="6" presStyleCnt="8" custScaleX="180972" custScaleY="201751" custLinFactX="-100000" custLinFactNeighborX="-184117" custLinFactNeighborY="11302">
        <dgm:presLayoutVars>
          <dgm:bulletEnabled val="1"/>
        </dgm:presLayoutVars>
      </dgm:prSet>
      <dgm:spPr/>
    </dgm:pt>
    <dgm:pt modelId="{681A6E0C-A71C-4EDE-A35B-0CB1AF82B5B6}" type="pres">
      <dgm:prSet presAssocID="{927003F6-9FB4-4DE0-BC45-516B50FBB708}" presName="sibTrans" presStyleLbl="sibTrans2D1" presStyleIdx="6" presStyleCnt="7" custAng="127653" custScaleX="350275" custLinFactNeighborX="5199" custLinFactNeighborY="-22473"/>
      <dgm:spPr/>
    </dgm:pt>
    <dgm:pt modelId="{DE6AA286-B430-4602-9845-E05D93EC01C1}" type="pres">
      <dgm:prSet presAssocID="{09AA30B4-4552-4F23-94B5-056EB64EF7B1}" presName="lastNode" presStyleLbl="node1" presStyleIdx="7" presStyleCnt="8" custScaleX="101976" custScaleY="119612" custLinFactY="-68188" custLinFactNeighborX="-14082" custLinFactNeighborY="-100000">
        <dgm:presLayoutVars>
          <dgm:bulletEnabled val="1"/>
        </dgm:presLayoutVars>
      </dgm:prSet>
      <dgm:spPr/>
    </dgm:pt>
  </dgm:ptLst>
  <dgm:cxnLst>
    <dgm:cxn modelId="{9A457D00-1C4A-4FBB-88C6-586D5C0688D1}" srcId="{4471F627-2EDB-41A2-BBF2-D976002F76AA}" destId="{A1FD122B-5F1D-4855-8FCC-353FDE7CBC04}" srcOrd="5" destOrd="0" parTransId="{1E7FD87A-7C7A-4101-8483-A5F4D6ED69F5}" sibTransId="{E41D62B5-30D5-4FCF-B3E5-4FE75DB46DF1}"/>
    <dgm:cxn modelId="{4C6BA203-F80C-4310-B525-27CBECBE5563}" srcId="{4471F627-2EDB-41A2-BBF2-D976002F76AA}" destId="{09AA30B4-4552-4F23-94B5-056EB64EF7B1}" srcOrd="7" destOrd="0" parTransId="{D3D7EF63-B113-4366-995C-131523858F28}" sibTransId="{EC0A0797-BB68-4852-BD1B-EDCA766CE405}"/>
    <dgm:cxn modelId="{8F31720E-C131-42C4-8F5B-2E811B8F1987}" type="presOf" srcId="{AD00EA68-923D-4693-BB26-570DDD2464EF}" destId="{0F01B452-B5C3-4A26-BF7E-41FF6F6B9A5A}" srcOrd="0" destOrd="0" presId="urn:microsoft.com/office/officeart/2005/8/layout/bProcess2"/>
    <dgm:cxn modelId="{91C8971F-4DC8-403C-BD29-3A99078F0B65}" type="presOf" srcId="{A1FD122B-5F1D-4855-8FCC-353FDE7CBC04}" destId="{9B00D6F1-049E-44B8-98D4-55D68A49FB3A}" srcOrd="0" destOrd="0" presId="urn:microsoft.com/office/officeart/2005/8/layout/bProcess2"/>
    <dgm:cxn modelId="{37CA6623-00FA-4249-88AA-5A8515A63448}" srcId="{4471F627-2EDB-41A2-BBF2-D976002F76AA}" destId="{6D74FA8E-2E74-4ABF-A4FA-4C51969D22E9}" srcOrd="1" destOrd="0" parTransId="{77937D4E-0CD2-400C-BB3C-609B95232390}" sibTransId="{5BC414B7-A825-461C-A223-664CD68B422B}"/>
    <dgm:cxn modelId="{9CB13837-158C-4F80-B355-35E2E174CFAF}" type="presOf" srcId="{8A1ADCCF-F5CA-4457-8640-554466D9933D}" destId="{AEF85E34-5CAA-4660-B44F-A714B0E9A8B5}" srcOrd="0" destOrd="0" presId="urn:microsoft.com/office/officeart/2005/8/layout/bProcess2"/>
    <dgm:cxn modelId="{A98F8662-71F0-4ED1-8859-2D90370006FE}" type="presOf" srcId="{6D74FA8E-2E74-4ABF-A4FA-4C51969D22E9}" destId="{679FFEFB-0B67-4AA7-9845-12BBB7383E61}" srcOrd="0" destOrd="0" presId="urn:microsoft.com/office/officeart/2005/8/layout/bProcess2"/>
    <dgm:cxn modelId="{0DA6FC47-9C56-4FC1-8B35-1D6FB4741CA4}" srcId="{4471F627-2EDB-41A2-BBF2-D976002F76AA}" destId="{5E10AA34-36F5-49DC-930B-4236DF887A92}" srcOrd="2" destOrd="0" parTransId="{86A87EF4-21FB-4C13-A1B8-DFF316818967}" sibTransId="{92AD46AF-D42B-41BF-B8D2-E49A31E0271D}"/>
    <dgm:cxn modelId="{6519D94A-6370-4121-AF2E-F10894BAB89A}" type="presOf" srcId="{09AA30B4-4552-4F23-94B5-056EB64EF7B1}" destId="{DE6AA286-B430-4602-9845-E05D93EC01C1}" srcOrd="0" destOrd="0" presId="urn:microsoft.com/office/officeart/2005/8/layout/bProcess2"/>
    <dgm:cxn modelId="{11A1A889-1855-4A72-ACDB-A3194C661823}" type="presOf" srcId="{92AD46AF-D42B-41BF-B8D2-E49A31E0271D}" destId="{0A8B97E0-A247-4A6F-925E-DD9A91547D83}" srcOrd="0" destOrd="0" presId="urn:microsoft.com/office/officeart/2005/8/layout/bProcess2"/>
    <dgm:cxn modelId="{0D37FC8A-F83F-4CE4-9BD1-CC3BF366E3F3}" type="presOf" srcId="{65B005CF-A986-4BB1-8E2B-3E765F86CF47}" destId="{63E93BB7-6679-44F8-AE37-734CDA3E67EF}" srcOrd="0" destOrd="0" presId="urn:microsoft.com/office/officeart/2005/8/layout/bProcess2"/>
    <dgm:cxn modelId="{AA47678F-C264-4D8B-BCD6-DE7159F9E93C}" srcId="{4471F627-2EDB-41A2-BBF2-D976002F76AA}" destId="{7A620160-5DDF-49C3-969B-81D38A46A4FC}" srcOrd="4" destOrd="0" parTransId="{CBB7A0F5-8377-48C0-9962-09B009ECFB67}" sibTransId="{92E1D620-1668-4783-A7EC-3C9692B82FA7}"/>
    <dgm:cxn modelId="{EFF5B192-D0A5-4E64-9B71-C590E383CBFC}" type="presOf" srcId="{5772433C-F5F1-42F7-B74B-81B010DE29F4}" destId="{CC9D4F2B-E73F-4143-8468-FD7AE7C9CFDF}" srcOrd="0" destOrd="0" presId="urn:microsoft.com/office/officeart/2005/8/layout/bProcess2"/>
    <dgm:cxn modelId="{19CAA1A3-DC7B-4758-AE52-472A2997D4DB}" type="presOf" srcId="{7A620160-5DDF-49C3-969B-81D38A46A4FC}" destId="{EF1823B6-DCF7-4BE2-A151-A2ABFEE32B69}" srcOrd="0" destOrd="0" presId="urn:microsoft.com/office/officeart/2005/8/layout/bProcess2"/>
    <dgm:cxn modelId="{9C3CC0AF-68FC-4BAF-BE3E-1A09DB26CE3A}" type="presOf" srcId="{8E5B2BE2-BE09-4404-99AF-4EA041143CB4}" destId="{7E1A3EE7-8653-4261-AA76-23F3755E74BD}" srcOrd="0" destOrd="0" presId="urn:microsoft.com/office/officeart/2005/8/layout/bProcess2"/>
    <dgm:cxn modelId="{B7822FC3-BD7D-452C-B870-20655207BFB5}" type="presOf" srcId="{5E10AA34-36F5-49DC-930B-4236DF887A92}" destId="{96CA5E16-298C-47CE-8D25-F02AB36327CC}" srcOrd="0" destOrd="0" presId="urn:microsoft.com/office/officeart/2005/8/layout/bProcess2"/>
    <dgm:cxn modelId="{81C051C9-02A2-4F34-BA98-DF4CA5010822}" srcId="{4471F627-2EDB-41A2-BBF2-D976002F76AA}" destId="{65B005CF-A986-4BB1-8E2B-3E765F86CF47}" srcOrd="0" destOrd="0" parTransId="{3E2ECF7E-2A9F-4287-B20D-4C1E05947CE3}" sibTransId="{5772433C-F5F1-42F7-B74B-81B010DE29F4}"/>
    <dgm:cxn modelId="{21665ACF-6FC6-4F7D-B190-F3A486B78FF2}" type="presOf" srcId="{5BC414B7-A825-461C-A223-664CD68B422B}" destId="{ACB6B43C-ABD0-4A04-86CB-AAAF7A86D53F}" srcOrd="0" destOrd="0" presId="urn:microsoft.com/office/officeart/2005/8/layout/bProcess2"/>
    <dgm:cxn modelId="{6C54E2DE-3044-41F7-8129-FEA2AD6E22A4}" type="presOf" srcId="{4471F627-2EDB-41A2-BBF2-D976002F76AA}" destId="{6512C6C9-B7A2-4418-A517-E2410CD2DDDA}" srcOrd="0" destOrd="0" presId="urn:microsoft.com/office/officeart/2005/8/layout/bProcess2"/>
    <dgm:cxn modelId="{8DC705E4-05CC-4967-87E1-2668F6F61D45}" type="presOf" srcId="{E41D62B5-30D5-4FCF-B3E5-4FE75DB46DF1}" destId="{0391D1BB-FE05-42A1-B31E-313237239B30}" srcOrd="0" destOrd="0" presId="urn:microsoft.com/office/officeart/2005/8/layout/bProcess2"/>
    <dgm:cxn modelId="{FA981EE9-BEFB-4185-BA2D-1CEC7B982F49}" srcId="{4471F627-2EDB-41A2-BBF2-D976002F76AA}" destId="{8A1ADCCF-F5CA-4457-8640-554466D9933D}" srcOrd="3" destOrd="0" parTransId="{EFE7DE31-97BE-4E01-B2C2-1EDDE01F2A63}" sibTransId="{AD00EA68-923D-4693-BB26-570DDD2464EF}"/>
    <dgm:cxn modelId="{8637DBEB-64EC-44C1-9747-0653C4F4DE0D}" srcId="{4471F627-2EDB-41A2-BBF2-D976002F76AA}" destId="{8E5B2BE2-BE09-4404-99AF-4EA041143CB4}" srcOrd="6" destOrd="0" parTransId="{08FBAA3B-BE24-442E-A8DC-2D6196B28487}" sibTransId="{927003F6-9FB4-4DE0-BC45-516B50FBB708}"/>
    <dgm:cxn modelId="{E10722FA-9640-4417-BF80-EC7892E301D2}" type="presOf" srcId="{92E1D620-1668-4783-A7EC-3C9692B82FA7}" destId="{6155434B-831F-4364-8B1E-75778C76DAA0}" srcOrd="0" destOrd="0" presId="urn:microsoft.com/office/officeart/2005/8/layout/bProcess2"/>
    <dgm:cxn modelId="{897456FA-0B4F-4834-9164-82219CC478C4}" type="presOf" srcId="{927003F6-9FB4-4DE0-BC45-516B50FBB708}" destId="{681A6E0C-A71C-4EDE-A35B-0CB1AF82B5B6}" srcOrd="0" destOrd="0" presId="urn:microsoft.com/office/officeart/2005/8/layout/bProcess2"/>
    <dgm:cxn modelId="{4692BB27-67EC-499D-A0FC-A688B7040773}" type="presParOf" srcId="{6512C6C9-B7A2-4418-A517-E2410CD2DDDA}" destId="{63E93BB7-6679-44F8-AE37-734CDA3E67EF}" srcOrd="0" destOrd="0" presId="urn:microsoft.com/office/officeart/2005/8/layout/bProcess2"/>
    <dgm:cxn modelId="{6C9F46D3-A4B4-4592-9067-1C5588BD8421}" type="presParOf" srcId="{6512C6C9-B7A2-4418-A517-E2410CD2DDDA}" destId="{CC9D4F2B-E73F-4143-8468-FD7AE7C9CFDF}" srcOrd="1" destOrd="0" presId="urn:microsoft.com/office/officeart/2005/8/layout/bProcess2"/>
    <dgm:cxn modelId="{EAC6394F-24CD-4DA3-A4C3-509363309D65}" type="presParOf" srcId="{6512C6C9-B7A2-4418-A517-E2410CD2DDDA}" destId="{4092677E-1AF8-445C-AFF4-E044B56A7CAE}" srcOrd="2" destOrd="0" presId="urn:microsoft.com/office/officeart/2005/8/layout/bProcess2"/>
    <dgm:cxn modelId="{95110C88-25C9-46F9-B51F-918CC177E591}" type="presParOf" srcId="{4092677E-1AF8-445C-AFF4-E044B56A7CAE}" destId="{6C4B1A67-D576-45F3-B206-4EC0EC97524B}" srcOrd="0" destOrd="0" presId="urn:microsoft.com/office/officeart/2005/8/layout/bProcess2"/>
    <dgm:cxn modelId="{332D1490-2F67-4760-ACC7-8B4AE9C04C32}" type="presParOf" srcId="{4092677E-1AF8-445C-AFF4-E044B56A7CAE}" destId="{679FFEFB-0B67-4AA7-9845-12BBB7383E61}" srcOrd="1" destOrd="0" presId="urn:microsoft.com/office/officeart/2005/8/layout/bProcess2"/>
    <dgm:cxn modelId="{8A9FB4F0-2713-479A-B5B4-B6E1A40F9866}" type="presParOf" srcId="{6512C6C9-B7A2-4418-A517-E2410CD2DDDA}" destId="{ACB6B43C-ABD0-4A04-86CB-AAAF7A86D53F}" srcOrd="3" destOrd="0" presId="urn:microsoft.com/office/officeart/2005/8/layout/bProcess2"/>
    <dgm:cxn modelId="{44F85E0C-5863-42C6-AA61-12D4D56F7C7D}" type="presParOf" srcId="{6512C6C9-B7A2-4418-A517-E2410CD2DDDA}" destId="{E838388A-2196-4EC3-A97A-36DA16690AC6}" srcOrd="4" destOrd="0" presId="urn:microsoft.com/office/officeart/2005/8/layout/bProcess2"/>
    <dgm:cxn modelId="{199E19C0-50D2-4825-B82C-41CC537EE27C}" type="presParOf" srcId="{E838388A-2196-4EC3-A97A-36DA16690AC6}" destId="{2048FC3E-EC40-4641-B62F-77D4740A72EB}" srcOrd="0" destOrd="0" presId="urn:microsoft.com/office/officeart/2005/8/layout/bProcess2"/>
    <dgm:cxn modelId="{DB3E69EF-1BBE-448F-B47F-5F9497871911}" type="presParOf" srcId="{E838388A-2196-4EC3-A97A-36DA16690AC6}" destId="{96CA5E16-298C-47CE-8D25-F02AB36327CC}" srcOrd="1" destOrd="0" presId="urn:microsoft.com/office/officeart/2005/8/layout/bProcess2"/>
    <dgm:cxn modelId="{1B39596B-75E6-4785-A644-ED24A52A1DE3}" type="presParOf" srcId="{6512C6C9-B7A2-4418-A517-E2410CD2DDDA}" destId="{0A8B97E0-A247-4A6F-925E-DD9A91547D83}" srcOrd="5" destOrd="0" presId="urn:microsoft.com/office/officeart/2005/8/layout/bProcess2"/>
    <dgm:cxn modelId="{FE2887D1-8127-4D47-830E-8C192A741F17}" type="presParOf" srcId="{6512C6C9-B7A2-4418-A517-E2410CD2DDDA}" destId="{F28F3DE7-515A-49C1-927D-24ACB01809F8}" srcOrd="6" destOrd="0" presId="urn:microsoft.com/office/officeart/2005/8/layout/bProcess2"/>
    <dgm:cxn modelId="{159D2AEC-5EF3-4EB8-B587-01DF10FB61D2}" type="presParOf" srcId="{F28F3DE7-515A-49C1-927D-24ACB01809F8}" destId="{9DF55E04-7967-4FF7-B4BB-BEE7CCC06357}" srcOrd="0" destOrd="0" presId="urn:microsoft.com/office/officeart/2005/8/layout/bProcess2"/>
    <dgm:cxn modelId="{8B9FE9AA-AB8A-49A7-AB07-7A47A3B34D7E}" type="presParOf" srcId="{F28F3DE7-515A-49C1-927D-24ACB01809F8}" destId="{AEF85E34-5CAA-4660-B44F-A714B0E9A8B5}" srcOrd="1" destOrd="0" presId="urn:microsoft.com/office/officeart/2005/8/layout/bProcess2"/>
    <dgm:cxn modelId="{0297C899-A32C-4278-B178-CC62B49EEAA5}" type="presParOf" srcId="{6512C6C9-B7A2-4418-A517-E2410CD2DDDA}" destId="{0F01B452-B5C3-4A26-BF7E-41FF6F6B9A5A}" srcOrd="7" destOrd="0" presId="urn:microsoft.com/office/officeart/2005/8/layout/bProcess2"/>
    <dgm:cxn modelId="{9E54CA3E-AD11-4630-B692-005FC8C89358}" type="presParOf" srcId="{6512C6C9-B7A2-4418-A517-E2410CD2DDDA}" destId="{823874BD-19F6-43C7-8BF2-7341056CD583}" srcOrd="8" destOrd="0" presId="urn:microsoft.com/office/officeart/2005/8/layout/bProcess2"/>
    <dgm:cxn modelId="{5817F51C-2B02-4F42-9DFF-CA8E42535DB7}" type="presParOf" srcId="{823874BD-19F6-43C7-8BF2-7341056CD583}" destId="{66380E0B-EDCA-458A-B524-DD4FB55BEAF5}" srcOrd="0" destOrd="0" presId="urn:microsoft.com/office/officeart/2005/8/layout/bProcess2"/>
    <dgm:cxn modelId="{8B3A0943-368E-41C5-A978-E76C19839DA4}" type="presParOf" srcId="{823874BD-19F6-43C7-8BF2-7341056CD583}" destId="{EF1823B6-DCF7-4BE2-A151-A2ABFEE32B69}" srcOrd="1" destOrd="0" presId="urn:microsoft.com/office/officeart/2005/8/layout/bProcess2"/>
    <dgm:cxn modelId="{1C3B4D70-34F9-4BEF-ABA5-C0423F681064}" type="presParOf" srcId="{6512C6C9-B7A2-4418-A517-E2410CD2DDDA}" destId="{6155434B-831F-4364-8B1E-75778C76DAA0}" srcOrd="9" destOrd="0" presId="urn:microsoft.com/office/officeart/2005/8/layout/bProcess2"/>
    <dgm:cxn modelId="{1D59A408-E46C-442C-8D0A-4632107F7A0A}" type="presParOf" srcId="{6512C6C9-B7A2-4418-A517-E2410CD2DDDA}" destId="{9517FFF2-F76A-4553-B52D-20B076EBF151}" srcOrd="10" destOrd="0" presId="urn:microsoft.com/office/officeart/2005/8/layout/bProcess2"/>
    <dgm:cxn modelId="{1BFC4BE3-B488-444E-A659-287ACAB49E25}" type="presParOf" srcId="{9517FFF2-F76A-4553-B52D-20B076EBF151}" destId="{08016CC0-7781-421C-9345-35CDC19371DF}" srcOrd="0" destOrd="0" presId="urn:microsoft.com/office/officeart/2005/8/layout/bProcess2"/>
    <dgm:cxn modelId="{CCA1F607-A49D-4DC4-8CDB-B26CE0279897}" type="presParOf" srcId="{9517FFF2-F76A-4553-B52D-20B076EBF151}" destId="{9B00D6F1-049E-44B8-98D4-55D68A49FB3A}" srcOrd="1" destOrd="0" presId="urn:microsoft.com/office/officeart/2005/8/layout/bProcess2"/>
    <dgm:cxn modelId="{F1B3F26F-F9B9-4FDB-B4C9-6F5562D8C405}" type="presParOf" srcId="{6512C6C9-B7A2-4418-A517-E2410CD2DDDA}" destId="{0391D1BB-FE05-42A1-B31E-313237239B30}" srcOrd="11" destOrd="0" presId="urn:microsoft.com/office/officeart/2005/8/layout/bProcess2"/>
    <dgm:cxn modelId="{BFF0559C-E7BE-428F-A780-564EBC891B56}" type="presParOf" srcId="{6512C6C9-B7A2-4418-A517-E2410CD2DDDA}" destId="{2A624D9F-900D-4B7F-BCD1-4D8D840A385F}" srcOrd="12" destOrd="0" presId="urn:microsoft.com/office/officeart/2005/8/layout/bProcess2"/>
    <dgm:cxn modelId="{434CB7BF-2581-49A7-936B-3BA60DE0522D}" type="presParOf" srcId="{2A624D9F-900D-4B7F-BCD1-4D8D840A385F}" destId="{92103F22-6661-4605-B7F8-749143F6416D}" srcOrd="0" destOrd="0" presId="urn:microsoft.com/office/officeart/2005/8/layout/bProcess2"/>
    <dgm:cxn modelId="{48DE63BA-A171-4E52-AE48-1125A42B287A}" type="presParOf" srcId="{2A624D9F-900D-4B7F-BCD1-4D8D840A385F}" destId="{7E1A3EE7-8653-4261-AA76-23F3755E74BD}" srcOrd="1" destOrd="0" presId="urn:microsoft.com/office/officeart/2005/8/layout/bProcess2"/>
    <dgm:cxn modelId="{E9D9C69A-B412-4B21-ABB4-C1558AB5377D}" type="presParOf" srcId="{6512C6C9-B7A2-4418-A517-E2410CD2DDDA}" destId="{681A6E0C-A71C-4EDE-A35B-0CB1AF82B5B6}" srcOrd="13" destOrd="0" presId="urn:microsoft.com/office/officeart/2005/8/layout/bProcess2"/>
    <dgm:cxn modelId="{D30EF909-7204-47A8-8418-B636A73984F5}" type="presParOf" srcId="{6512C6C9-B7A2-4418-A517-E2410CD2DDDA}" destId="{DE6AA286-B430-4602-9845-E05D93EC01C1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25E45-3867-4E3C-9244-E44151847005}">
      <dsp:nvSpPr>
        <dsp:cNvPr id="0" name=""/>
        <dsp:cNvSpPr/>
      </dsp:nvSpPr>
      <dsp:spPr>
        <a:xfrm>
          <a:off x="3415" y="865115"/>
          <a:ext cx="1849054" cy="25886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59" tIns="330200" rIns="144159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Familiarize yourself with all KU exam-related policies, including those on academic integrity, examinations, special needs, and the use of unauthorized device detectors.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415" y="1848812"/>
        <a:ext cx="1849054" cy="1553205"/>
      </dsp:txXfrm>
    </dsp:sp>
    <dsp:sp modelId="{F8D3A98E-238E-4FAB-8A3B-FEFF2209C0CE}">
      <dsp:nvSpPr>
        <dsp:cNvPr id="0" name=""/>
        <dsp:cNvSpPr/>
      </dsp:nvSpPr>
      <dsp:spPr>
        <a:xfrm>
          <a:off x="539640" y="1123982"/>
          <a:ext cx="776602" cy="7766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47" tIns="12700" rIns="60547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</a:p>
      </dsp:txBody>
      <dsp:txXfrm>
        <a:off x="653371" y="1237713"/>
        <a:ext cx="549140" cy="549140"/>
      </dsp:txXfrm>
    </dsp:sp>
    <dsp:sp modelId="{3C8193F5-C9B0-4F50-BC31-11EC96BEB428}">
      <dsp:nvSpPr>
        <dsp:cNvPr id="0" name=""/>
        <dsp:cNvSpPr/>
      </dsp:nvSpPr>
      <dsp:spPr>
        <a:xfrm>
          <a:off x="3415" y="3453719"/>
          <a:ext cx="184905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0A9B3-323A-4F68-ACAE-558AEA73B01D}">
      <dsp:nvSpPr>
        <dsp:cNvPr id="0" name=""/>
        <dsp:cNvSpPr/>
      </dsp:nvSpPr>
      <dsp:spPr>
        <a:xfrm>
          <a:off x="2037375" y="865115"/>
          <a:ext cx="1849054" cy="25886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59" tIns="330200" rIns="144159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Ensure Wi-Fi and Bluetooth signals are disabled in exam rooms during major assessments to prevent academic dishonesty.</a:t>
          </a:r>
          <a:endParaRPr lang="en-US" sz="1100" kern="1200" dirty="0"/>
        </a:p>
      </dsp:txBody>
      <dsp:txXfrm>
        <a:off x="2037375" y="1848812"/>
        <a:ext cx="1849054" cy="1553205"/>
      </dsp:txXfrm>
    </dsp:sp>
    <dsp:sp modelId="{65DE3368-7A0A-47F9-BF94-2BAD8BFC529D}">
      <dsp:nvSpPr>
        <dsp:cNvPr id="0" name=""/>
        <dsp:cNvSpPr/>
      </dsp:nvSpPr>
      <dsp:spPr>
        <a:xfrm>
          <a:off x="2573601" y="1123982"/>
          <a:ext cx="776602" cy="7766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47" tIns="12700" rIns="60547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687332" y="1237713"/>
        <a:ext cx="549140" cy="549140"/>
      </dsp:txXfrm>
    </dsp:sp>
    <dsp:sp modelId="{E25D78A3-AD80-4F6E-A5B9-0B233BFD1D23}">
      <dsp:nvSpPr>
        <dsp:cNvPr id="0" name=""/>
        <dsp:cNvSpPr/>
      </dsp:nvSpPr>
      <dsp:spPr>
        <a:xfrm>
          <a:off x="2037375" y="3453719"/>
          <a:ext cx="184905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435B8-D8FE-4380-9F84-56742D7D8447}">
      <dsp:nvSpPr>
        <dsp:cNvPr id="0" name=""/>
        <dsp:cNvSpPr/>
      </dsp:nvSpPr>
      <dsp:spPr>
        <a:xfrm>
          <a:off x="4071335" y="865115"/>
          <a:ext cx="1849054" cy="25886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59" tIns="330200" rIns="144159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Apply rules and guidelines uniformly and fairly to all students, focusing on rule violations rather than assumptions based on appearance or behavior.</a:t>
          </a:r>
          <a:endParaRPr lang="en-US" sz="1100" kern="1200"/>
        </a:p>
      </dsp:txBody>
      <dsp:txXfrm>
        <a:off x="4071335" y="1848812"/>
        <a:ext cx="1849054" cy="1553205"/>
      </dsp:txXfrm>
    </dsp:sp>
    <dsp:sp modelId="{37C7FBD3-3BE8-4E8D-93A2-79778D5EADDA}">
      <dsp:nvSpPr>
        <dsp:cNvPr id="0" name=""/>
        <dsp:cNvSpPr/>
      </dsp:nvSpPr>
      <dsp:spPr>
        <a:xfrm>
          <a:off x="4607561" y="1123982"/>
          <a:ext cx="776602" cy="7766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47" tIns="12700" rIns="60547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4721292" y="1237713"/>
        <a:ext cx="549140" cy="549140"/>
      </dsp:txXfrm>
    </dsp:sp>
    <dsp:sp modelId="{C92C44CB-55DE-47B6-92AB-7BCDF75F4E55}">
      <dsp:nvSpPr>
        <dsp:cNvPr id="0" name=""/>
        <dsp:cNvSpPr/>
      </dsp:nvSpPr>
      <dsp:spPr>
        <a:xfrm>
          <a:off x="4071335" y="3453719"/>
          <a:ext cx="184905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A37CD-FC42-4C88-8165-F7123B417708}">
      <dsp:nvSpPr>
        <dsp:cNvPr id="0" name=""/>
        <dsp:cNvSpPr/>
      </dsp:nvSpPr>
      <dsp:spPr>
        <a:xfrm>
          <a:off x="6105295" y="865115"/>
          <a:ext cx="1849054" cy="25886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59" tIns="330200" rIns="144159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Maintain a polite, respectful, and calm demeanor, addressing potential issues discreetly to avoid student embarrassment.</a:t>
          </a:r>
          <a:endParaRPr lang="en-US" sz="1100" kern="1200"/>
        </a:p>
      </dsp:txBody>
      <dsp:txXfrm>
        <a:off x="6105295" y="1848812"/>
        <a:ext cx="1849054" cy="1553205"/>
      </dsp:txXfrm>
    </dsp:sp>
    <dsp:sp modelId="{20B3EE19-E782-4636-BAAF-0C4FCD0AA79E}">
      <dsp:nvSpPr>
        <dsp:cNvPr id="0" name=""/>
        <dsp:cNvSpPr/>
      </dsp:nvSpPr>
      <dsp:spPr>
        <a:xfrm>
          <a:off x="6641521" y="1123982"/>
          <a:ext cx="776602" cy="7766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47" tIns="12700" rIns="60547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4</a:t>
          </a:r>
        </a:p>
      </dsp:txBody>
      <dsp:txXfrm>
        <a:off x="6755252" y="1237713"/>
        <a:ext cx="549140" cy="549140"/>
      </dsp:txXfrm>
    </dsp:sp>
    <dsp:sp modelId="{C1EBB7AF-3947-4395-979C-FA4BC4E4178F}">
      <dsp:nvSpPr>
        <dsp:cNvPr id="0" name=""/>
        <dsp:cNvSpPr/>
      </dsp:nvSpPr>
      <dsp:spPr>
        <a:xfrm>
          <a:off x="6105295" y="3453719"/>
          <a:ext cx="184905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E6C11-8D82-4860-B6E7-97258B9A6E6C}">
      <dsp:nvSpPr>
        <dsp:cNvPr id="0" name=""/>
        <dsp:cNvSpPr/>
      </dsp:nvSpPr>
      <dsp:spPr>
        <a:xfrm>
          <a:off x="8139255" y="865115"/>
          <a:ext cx="1849054" cy="25886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59" tIns="330200" rIns="144159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Encourage a positive atmosphere, support student success, and handle suspected violations with clear evidence and an open mind.</a:t>
          </a:r>
          <a:endParaRPr lang="en-US" sz="1100" kern="1200" dirty="0"/>
        </a:p>
      </dsp:txBody>
      <dsp:txXfrm>
        <a:off x="8139255" y="1848812"/>
        <a:ext cx="1849054" cy="1553205"/>
      </dsp:txXfrm>
    </dsp:sp>
    <dsp:sp modelId="{75B9F396-F4E0-4BCF-A930-C1064C07E74E}">
      <dsp:nvSpPr>
        <dsp:cNvPr id="0" name=""/>
        <dsp:cNvSpPr/>
      </dsp:nvSpPr>
      <dsp:spPr>
        <a:xfrm>
          <a:off x="8675481" y="1123982"/>
          <a:ext cx="776602" cy="7766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47" tIns="12700" rIns="60547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5</a:t>
          </a:r>
        </a:p>
      </dsp:txBody>
      <dsp:txXfrm>
        <a:off x="8789212" y="1237713"/>
        <a:ext cx="549140" cy="549140"/>
      </dsp:txXfrm>
    </dsp:sp>
    <dsp:sp modelId="{D83DD10C-5B10-4884-A166-F4AECD38C4F9}">
      <dsp:nvSpPr>
        <dsp:cNvPr id="0" name=""/>
        <dsp:cNvSpPr/>
      </dsp:nvSpPr>
      <dsp:spPr>
        <a:xfrm>
          <a:off x="8139255" y="3453719"/>
          <a:ext cx="184905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8CAD1-DE4B-4537-9806-23D3EDA30CBB}">
      <dsp:nvSpPr>
        <dsp:cNvPr id="0" name=""/>
        <dsp:cNvSpPr/>
      </dsp:nvSpPr>
      <dsp:spPr>
        <a:xfrm>
          <a:off x="0" y="56874"/>
          <a:ext cx="548027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 Preparing The Assessments </a:t>
          </a:r>
          <a:endParaRPr lang="en-US" sz="1900" kern="1200" dirty="0"/>
        </a:p>
      </dsp:txBody>
      <dsp:txXfrm>
        <a:off x="21704" y="78578"/>
        <a:ext cx="5436870" cy="401192"/>
      </dsp:txXfrm>
    </dsp:sp>
    <dsp:sp modelId="{A45DD3F3-3A0A-4637-AC05-7559C0B370BA}">
      <dsp:nvSpPr>
        <dsp:cNvPr id="0" name=""/>
        <dsp:cNvSpPr/>
      </dsp:nvSpPr>
      <dsp:spPr>
        <a:xfrm>
          <a:off x="0" y="591853"/>
          <a:ext cx="5480278" cy="3902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99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 dirty="0"/>
            <a:t>Shuffle questions, create multiple problem figures for versions, and alter assessments.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 dirty="0"/>
            <a:t>Vary question difficulty and avoid reusing old questions.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 dirty="0"/>
            <a:t>Do not discuss exam details with students or unauthorized personnel.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 dirty="0"/>
            <a:t>Share exams with colleagues only through encrypted or password-protected means.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Print your own exams and keep them secure.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 dirty="0"/>
            <a:t>Use the Restricted Printing Drive and collect printed exams from designated secured rooms.</a:t>
          </a:r>
          <a:endParaRPr lang="en-US" sz="1500" kern="1200" dirty="0"/>
        </a:p>
      </dsp:txBody>
      <dsp:txXfrm>
        <a:off x="0" y="591853"/>
        <a:ext cx="5480278" cy="3902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93BB7-6679-44F8-AE37-734CDA3E67EF}">
      <dsp:nvSpPr>
        <dsp:cNvPr id="0" name=""/>
        <dsp:cNvSpPr/>
      </dsp:nvSpPr>
      <dsp:spPr>
        <a:xfrm>
          <a:off x="1404746" y="0"/>
          <a:ext cx="1323488" cy="109702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Instructor Suspects a Major Violation</a:t>
          </a:r>
        </a:p>
      </dsp:txBody>
      <dsp:txXfrm>
        <a:off x="1598566" y="160656"/>
        <a:ext cx="935848" cy="775714"/>
      </dsp:txXfrm>
    </dsp:sp>
    <dsp:sp modelId="{CC9D4F2B-E73F-4143-8468-FD7AE7C9CFDF}">
      <dsp:nvSpPr>
        <dsp:cNvPr id="0" name=""/>
        <dsp:cNvSpPr/>
      </dsp:nvSpPr>
      <dsp:spPr>
        <a:xfrm rot="10937491">
          <a:off x="1831611" y="1119447"/>
          <a:ext cx="399014" cy="495174"/>
        </a:xfrm>
        <a:prstGeom prst="triangl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FFEFB-0B67-4AA7-9845-12BBB7383E61}">
      <dsp:nvSpPr>
        <dsp:cNvPr id="0" name=""/>
        <dsp:cNvSpPr/>
      </dsp:nvSpPr>
      <dsp:spPr>
        <a:xfrm>
          <a:off x="1420009" y="1578497"/>
          <a:ext cx="1363574" cy="126601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Meet with the student to discuss the allegation within 3 days</a:t>
          </a:r>
        </a:p>
      </dsp:txBody>
      <dsp:txXfrm>
        <a:off x="1619700" y="1763900"/>
        <a:ext cx="964192" cy="895205"/>
      </dsp:txXfrm>
    </dsp:sp>
    <dsp:sp modelId="{ACB6B43C-ABD0-4A04-86CB-AAAF7A86D53F}">
      <dsp:nvSpPr>
        <dsp:cNvPr id="0" name=""/>
        <dsp:cNvSpPr/>
      </dsp:nvSpPr>
      <dsp:spPr>
        <a:xfrm rot="10831780">
          <a:off x="1809239" y="2875847"/>
          <a:ext cx="459834" cy="578700"/>
        </a:xfrm>
        <a:prstGeom prst="triangl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A5E16-298C-47CE-8D25-F02AB36327CC}">
      <dsp:nvSpPr>
        <dsp:cNvPr id="0" name=""/>
        <dsp:cNvSpPr/>
      </dsp:nvSpPr>
      <dsp:spPr>
        <a:xfrm>
          <a:off x="1421276" y="3439293"/>
          <a:ext cx="1319498" cy="133770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No violation = Matter is dropped </a:t>
          </a:r>
        </a:p>
      </dsp:txBody>
      <dsp:txXfrm>
        <a:off x="1614512" y="3635195"/>
        <a:ext cx="933026" cy="945897"/>
      </dsp:txXfrm>
    </dsp:sp>
    <dsp:sp modelId="{0A8B97E0-A247-4A6F-925E-DD9A91547D83}">
      <dsp:nvSpPr>
        <dsp:cNvPr id="0" name=""/>
        <dsp:cNvSpPr/>
      </dsp:nvSpPr>
      <dsp:spPr>
        <a:xfrm rot="21409167">
          <a:off x="3846062" y="2046971"/>
          <a:ext cx="351918" cy="540506"/>
        </a:xfrm>
        <a:prstGeom prst="triangl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85E34-5CAA-4660-B44F-A714B0E9A8B5}">
      <dsp:nvSpPr>
        <dsp:cNvPr id="0" name=""/>
        <dsp:cNvSpPr/>
      </dsp:nvSpPr>
      <dsp:spPr>
        <a:xfrm>
          <a:off x="5681492" y="2020991"/>
          <a:ext cx="1436959" cy="110826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AIC Communicates sanctions, if any, with provost and notifies RO of the outcome(s) </a:t>
          </a:r>
        </a:p>
      </dsp:txBody>
      <dsp:txXfrm>
        <a:off x="5891930" y="2183292"/>
        <a:ext cx="1016083" cy="783659"/>
      </dsp:txXfrm>
    </dsp:sp>
    <dsp:sp modelId="{0F01B452-B5C3-4A26-BF7E-41FF6F6B9A5A}">
      <dsp:nvSpPr>
        <dsp:cNvPr id="0" name=""/>
        <dsp:cNvSpPr/>
      </dsp:nvSpPr>
      <dsp:spPr>
        <a:xfrm rot="10495976">
          <a:off x="6159195" y="1653654"/>
          <a:ext cx="463221" cy="465732"/>
        </a:xfrm>
        <a:prstGeom prst="triangl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823B6-DCF7-4BE2-A151-A2ABFEE32B69}">
      <dsp:nvSpPr>
        <dsp:cNvPr id="0" name=""/>
        <dsp:cNvSpPr/>
      </dsp:nvSpPr>
      <dsp:spPr>
        <a:xfrm>
          <a:off x="5891383" y="3569829"/>
          <a:ext cx="1404217" cy="1202107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RO communicates Final Decision to the Student, Instructor, Chair, and Dean </a:t>
          </a:r>
        </a:p>
      </dsp:txBody>
      <dsp:txXfrm>
        <a:off x="6097026" y="3745873"/>
        <a:ext cx="992931" cy="850019"/>
      </dsp:txXfrm>
    </dsp:sp>
    <dsp:sp modelId="{6155434B-831F-4364-8B1E-75778C76DAA0}">
      <dsp:nvSpPr>
        <dsp:cNvPr id="0" name=""/>
        <dsp:cNvSpPr/>
      </dsp:nvSpPr>
      <dsp:spPr>
        <a:xfrm rot="10596979">
          <a:off x="6291715" y="3220198"/>
          <a:ext cx="463221" cy="384026"/>
        </a:xfrm>
        <a:prstGeom prst="triangl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0D6F1-049E-44B8-98D4-55D68A49FB3A}">
      <dsp:nvSpPr>
        <dsp:cNvPr id="0" name=""/>
        <dsp:cNvSpPr/>
      </dsp:nvSpPr>
      <dsp:spPr>
        <a:xfrm>
          <a:off x="3360102" y="2694894"/>
          <a:ext cx="1191099" cy="101888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Violation has occured</a:t>
          </a:r>
        </a:p>
      </dsp:txBody>
      <dsp:txXfrm>
        <a:off x="3534534" y="2844106"/>
        <a:ext cx="842235" cy="720456"/>
      </dsp:txXfrm>
    </dsp:sp>
    <dsp:sp modelId="{0391D1BB-FE05-42A1-B31E-313237239B30}">
      <dsp:nvSpPr>
        <dsp:cNvPr id="0" name=""/>
        <dsp:cNvSpPr/>
      </dsp:nvSpPr>
      <dsp:spPr>
        <a:xfrm rot="6764025">
          <a:off x="2819097" y="2387227"/>
          <a:ext cx="546952" cy="753704"/>
        </a:xfrm>
        <a:prstGeom prst="triangl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A3EE7-8653-4261-AA76-23F3755E74BD}">
      <dsp:nvSpPr>
        <dsp:cNvPr id="0" name=""/>
        <dsp:cNvSpPr/>
      </dsp:nvSpPr>
      <dsp:spPr>
        <a:xfrm>
          <a:off x="3141070" y="102119"/>
          <a:ext cx="1597561" cy="178099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Notify, Student, Chair Dean in writing within 5 days from the date of the meeting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And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 student file is sent to the judicial officer to gather evidence and send it to AIC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375027" y="362939"/>
        <a:ext cx="1129647" cy="1259351"/>
      </dsp:txXfrm>
    </dsp:sp>
    <dsp:sp modelId="{681A6E0C-A71C-4EDE-A35B-0CB1AF82B5B6}">
      <dsp:nvSpPr>
        <dsp:cNvPr id="0" name=""/>
        <dsp:cNvSpPr/>
      </dsp:nvSpPr>
      <dsp:spPr>
        <a:xfrm rot="5260958">
          <a:off x="4949956" y="375745"/>
          <a:ext cx="463221" cy="834417"/>
        </a:xfrm>
        <a:prstGeom prst="triangle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AA286-B430-4602-9845-E05D93EC01C1}">
      <dsp:nvSpPr>
        <dsp:cNvPr id="0" name=""/>
        <dsp:cNvSpPr/>
      </dsp:nvSpPr>
      <dsp:spPr>
        <a:xfrm>
          <a:off x="5586747" y="20612"/>
          <a:ext cx="1349640" cy="1583051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AIC hold a meeting, interviews, instructor, student separately</a:t>
          </a:r>
        </a:p>
      </dsp:txBody>
      <dsp:txXfrm>
        <a:off x="5784397" y="252444"/>
        <a:ext cx="954340" cy="1119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66FD6-D2A9-4F00-B491-A99A8AA44ED0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57D8-2956-440C-8FE5-2823967F9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2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Id2" /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Id2" /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Id2" /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Id2" /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Id2" /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Id2" /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5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9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1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9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4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information was retrieved from: https://webparent.ku.ac.ae/pp/Images/ACA_3500_Academic_Integrity.pdf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14214-1369-493A-9DEF-93CFD8BD6D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47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information was retrieved from: https://webparent.ku.ac.ae/pp/Images/ACA_3500_Academic_Integrity.pdf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14214-1369-493A-9DEF-93CFD8BD6D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36475"/>
      </p:ext>
    </p:extLst>
  </p:cSld>
  <p:clrMapOvr>
    <a:masterClrMapping/>
  </p:clrMapOvr>
</p:note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image" Target="/ppt/media/image2.png" Id="rId2" /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image" Target="/ppt/media/image4.png" Id="rId2" /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image" Target="/ppt/media/image4.png" Id="rId2" /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image" Target="/ppt/media/image4.png" Id="rId2" /><Relationship Type="http://schemas.openxmlformats.org/officeDocument/2006/relationships/slideMaster" Target="/ppt/slideMasters/slideMaster1.xml" Id="rId1" /></Relationships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4EFBB-C8CA-4201-A903-805856BE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16A8-3A63-4302-BF06-967DB554CA49}" type="datetime1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1DCEB-2462-4151-B7CC-F3EC0D3A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CTL Presentation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57B99-432B-45A8-9216-9BC01B29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5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rgbClr val="0047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A79536-344B-4703-95C3-7F5AD0BFB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67" y="891158"/>
            <a:ext cx="2368684" cy="518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D5768-C7B0-4ABF-BE83-522BCD1F6FE5}"/>
              </a:ext>
            </a:extLst>
          </p:cNvPr>
          <p:cNvSpPr txBox="1"/>
          <p:nvPr userDrawn="1"/>
        </p:nvSpPr>
        <p:spPr>
          <a:xfrm>
            <a:off x="752475" y="2545809"/>
            <a:ext cx="10648950" cy="176971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sz="11500" b="1" spc="-100" baseline="0" dirty="0" err="1">
                <a:solidFill>
                  <a:srgbClr val="FFFFFF"/>
                </a:solidFill>
                <a:latin typeface="+mj-lt"/>
              </a:rPr>
              <a:t>Thank</a:t>
            </a:r>
            <a:r>
              <a:rPr lang="fi-FI" sz="11500" b="1" spc="-100" baseline="0" dirty="0">
                <a:solidFill>
                  <a:srgbClr val="FFFFFF"/>
                </a:solidFill>
                <a:latin typeface="+mj-lt"/>
              </a:rPr>
              <a:t> </a:t>
            </a:r>
            <a:r>
              <a:rPr lang="fi-FI" sz="11500" b="1" spc="-100" baseline="0" dirty="0" err="1">
                <a:solidFill>
                  <a:srgbClr val="FFFFFF"/>
                </a:solidFill>
                <a:latin typeface="+mj-lt"/>
              </a:rPr>
              <a:t>You</a:t>
            </a:r>
            <a:endParaRPr lang="en-US" sz="11500" b="1" spc="-1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4333D0-73BA-48D2-AA6E-3F2C63C9CA8F}"/>
              </a:ext>
            </a:extLst>
          </p:cNvPr>
          <p:cNvSpPr txBox="1"/>
          <p:nvPr userDrawn="1"/>
        </p:nvSpPr>
        <p:spPr>
          <a:xfrm>
            <a:off x="5181601" y="6146800"/>
            <a:ext cx="1838324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1250" b="1">
                <a:solidFill>
                  <a:srgbClr val="FFFFFF"/>
                </a:solidFill>
              </a:rPr>
              <a:t>ku.ac.ae</a:t>
            </a:r>
            <a:endParaRPr lang="en-US" sz="125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6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eg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D11D-86B6-41D9-804F-B21E465E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6525"/>
            <a:ext cx="9144000" cy="1714500"/>
          </a:xfrm>
        </p:spPr>
        <p:txBody>
          <a:bodyPr anchor="b"/>
          <a:lstStyle>
            <a:lvl1pPr algn="ctr">
              <a:defRPr sz="6000" spc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DCADE-2A34-4B9D-9987-0330895D7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125"/>
            <a:ext cx="9144000" cy="1247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D87C84-1993-43C1-A570-C771C220F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0" y="6162674"/>
            <a:ext cx="4772025" cy="314325"/>
          </a:xfrm>
        </p:spPr>
        <p:txBody>
          <a:bodyPr>
            <a:normAutofit/>
          </a:bodyPr>
          <a:lstStyle>
            <a:lvl1pPr marL="0" indent="0" algn="ctr">
              <a:buNone/>
              <a:defRPr sz="1350" cap="all" baseline="0">
                <a:solidFill>
                  <a:schemeClr val="bg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5B0621-5201-4B3C-B3F3-03D9DDA06A71}"/>
              </a:ext>
            </a:extLst>
          </p:cNvPr>
          <p:cNvCxnSpPr/>
          <p:nvPr userDrawn="1"/>
        </p:nvCxnSpPr>
        <p:spPr>
          <a:xfrm>
            <a:off x="5181600" y="2752725"/>
            <a:ext cx="18097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7211BEC-8A05-5048-8010-DA55CE467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4" y="654528"/>
            <a:ext cx="3540072" cy="7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8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5EF6-6786-4ED3-B643-2BCA247B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3A0E-D963-4BA4-863C-413B32E51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6537-CD92-4621-BEAC-209C2F4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DE09-1E72-4D77-8DEA-22469D117E43}" type="datetime1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02E95-BAFB-4FA5-935D-F153DAC8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CTL Presentation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AE8E8-275F-4879-A380-FC69F4F9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31A79-8F5C-4459-9F47-4F4A56020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4"/>
            <a:ext cx="1811848" cy="18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74C6A6-466D-458F-9462-128882D6EF6C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90FDB3-7706-4B32-BD35-532B4AC7ECDA}"/>
              </a:ext>
            </a:extLst>
          </p:cNvPr>
          <p:cNvCxnSpPr/>
          <p:nvPr userDrawn="1"/>
        </p:nvCxnSpPr>
        <p:spPr>
          <a:xfrm>
            <a:off x="383665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9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BB98-3A1E-4BA6-A18A-C711FCA9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5B3EF-8293-4FA5-B31C-91F5BA7D4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0800" y="1868400"/>
            <a:ext cx="4680000" cy="444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6ED27-71A5-4DAD-A199-5EA0A05E7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500" y="1868400"/>
            <a:ext cx="4680000" cy="444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C24C3-5F25-4ACD-A2D4-0198F4B9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EEB0-E989-4999-86C0-9B1D030A9024}" type="datetime1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1D6D0-37D4-42A5-B774-5A583D84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CTL Presentation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79724-736B-42D4-9FC2-BBF87F43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462DF-95A9-4839-9F28-1A83BCE28186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DB1926-9526-4026-8069-F153FB78BD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4"/>
            <a:ext cx="1811848" cy="18530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3EDA0-B8B5-41ED-80CE-BFDA6DF8FC4B}"/>
              </a:ext>
            </a:extLst>
          </p:cNvPr>
          <p:cNvCxnSpPr/>
          <p:nvPr userDrawn="1"/>
        </p:nvCxnSpPr>
        <p:spPr>
          <a:xfrm>
            <a:off x="383665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4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5EF6-6786-4ED3-B643-2BCA247B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542925"/>
            <a:ext cx="4181476" cy="1114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3A0E-D963-4BA4-863C-413B32E5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1866900"/>
            <a:ext cx="4181476" cy="4448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6537-CD92-4621-BEAC-209C2F4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A342-6798-4EF3-98FD-3D53D29050BC}" type="datetime1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02E95-BAFB-4FA5-935D-F153DAC8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CTL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AE8E8-275F-4879-A380-FC69F4F9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E416A-BFDB-410E-9AC9-671259E5DA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2675" y="771525"/>
            <a:ext cx="5638800" cy="55340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C296D0-EF25-4659-9A29-DE874EE0BD57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D0369-8EEE-446D-A24C-9E71B1856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4"/>
            <a:ext cx="1811848" cy="18530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F66C09-963E-47DD-8166-11F0934BF635}"/>
              </a:ext>
            </a:extLst>
          </p:cNvPr>
          <p:cNvCxnSpPr/>
          <p:nvPr userDrawn="1"/>
        </p:nvCxnSpPr>
        <p:spPr>
          <a:xfrm>
            <a:off x="383665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598963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8" /><Relationship Type="http://schemas.openxmlformats.org/officeDocument/2006/relationships/slideLayout" Target="/ppt/slideLayouts/slideLayout17.xml" Id="rId17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4.xml" Id="rId4" /><Relationship Type="http://schemas.openxmlformats.org/officeDocument/2006/relationships/slideLayout" Target="/ppt/slideLayouts/slideLayout9.xml" Id="rId9" /><Relationship Type="http://schemas.openxmlformats.org/officeDocument/2006/relationships/slideLayout" Target="/ppt/slideLayouts/slideLayout14.xml" Id="rId14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564FE-F745-443F-8321-B0EFD169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4" y="542925"/>
            <a:ext cx="9991725" cy="11144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11581-2B37-40B3-825A-043921DFB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4" y="1866900"/>
            <a:ext cx="9991725" cy="4448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172D0-FD25-45C4-A82E-F4094DCDE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86725" y="203200"/>
            <a:ext cx="1733550" cy="2444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50">
                <a:solidFill>
                  <a:schemeClr val="bg2"/>
                </a:solidFill>
              </a:defRPr>
            </a:lvl1pPr>
          </a:lstStyle>
          <a:p>
            <a:fld id="{4601A432-0826-4DB5-B126-8CD2B15CD11C}" type="datetime1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18871-7BC3-4A13-9CC9-B9A1DB22F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7025" y="203200"/>
            <a:ext cx="4114800" cy="2444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50">
                <a:solidFill>
                  <a:schemeClr val="bg2"/>
                </a:solidFill>
              </a:defRPr>
            </a:lvl1pPr>
          </a:lstStyle>
          <a:p>
            <a:r>
              <a:rPr lang="en-US" sz="800"/>
              <a:t>CTL Presentation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A17DA-0D3F-410F-A9AA-3171ED151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349" y="203200"/>
            <a:ext cx="523875" cy="2444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50">
                <a:solidFill>
                  <a:schemeClr val="bg2"/>
                </a:solidFill>
              </a:defRPr>
            </a:lvl1pPr>
          </a:lstStyle>
          <a:p>
            <a:fld id="{1E68DD1B-5CD8-424B-8173-19E182143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18493A-1FC9-483C-BC41-405831F9D965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5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  <p:sldLayoutId id="2147483650" r:id="rId4"/>
    <p:sldLayoutId id="2147483652" r:id="rId6"/>
    <p:sldLayoutId id="2147483660" r:id="rId9"/>
    <p:sldLayoutId id="2147483655" r:id="rId14"/>
    <p:sldLayoutId id="2147483667" r:id="rId1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09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809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1809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7.jpg" Id="rId3" /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2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diagramData" Target="/ppt/diagrams/data1.xml" Id="rId3" /><Relationship Type="http://schemas.microsoft.com/office/2007/relationships/diagramDrawing" Target="/ppt/diagrams/drawing1.xml" Id="rId7" /><Relationship Type="http://schemas.openxmlformats.org/officeDocument/2006/relationships/notesSlide" Target="/ppt/notesSlides/notesSlide2.xml" Id="rId2" /><Relationship Type="http://schemas.openxmlformats.org/officeDocument/2006/relationships/slideLayout" Target="/ppt/slideLayouts/slideLayout4.xml" Id="rId1" /><Relationship Type="http://schemas.openxmlformats.org/officeDocument/2006/relationships/diagramColors" Target="/ppt/diagrams/colors1.xml" Id="rId6" /><Relationship Type="http://schemas.openxmlformats.org/officeDocument/2006/relationships/diagramQuickStyle" Target="/ppt/diagrams/quickStyle1.xml" Id="rId5" /><Relationship Type="http://schemas.openxmlformats.org/officeDocument/2006/relationships/diagramLayout" Target="/ppt/diagrams/layout1.xml" Id="rId4" /></Relationships>
</file>

<file path=ppt/slides/_rels/slide3.xml.rels>&#65279;<?xml version="1.0" encoding="utf-8"?><Relationships xmlns="http://schemas.openxmlformats.org/package/2006/relationships"><Relationship Type="http://schemas.microsoft.com/office/2007/relationships/diagramDrawing" Target="/ppt/diagrams/drawing2.xml" Id="rId8" /><Relationship Type="http://schemas.openxmlformats.org/officeDocument/2006/relationships/image" Target="/ppt/media/image8.png" Id="rId3" /><Relationship Type="http://schemas.openxmlformats.org/officeDocument/2006/relationships/diagramColors" Target="/ppt/diagrams/colors2.xml" Id="rId7" /><Relationship Type="http://schemas.openxmlformats.org/officeDocument/2006/relationships/notesSlide" Target="/ppt/notesSlides/notesSlide3.xml" Id="rId2" /><Relationship Type="http://schemas.openxmlformats.org/officeDocument/2006/relationships/slideLayout" Target="/ppt/slideLayouts/slideLayout6.xml" Id="rId1" /><Relationship Type="http://schemas.openxmlformats.org/officeDocument/2006/relationships/diagramQuickStyle" Target="/ppt/diagrams/quickStyle2.xml" Id="rId6" /><Relationship Type="http://schemas.openxmlformats.org/officeDocument/2006/relationships/diagramLayout" Target="/ppt/diagrams/layout2.xml" Id="rId5" /><Relationship Type="http://schemas.openxmlformats.org/officeDocument/2006/relationships/diagramData" Target="/ppt/diagrams/data2.xml" Id="rId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4.xml" Id="rId2" /><Relationship Type="http://schemas.openxmlformats.org/officeDocument/2006/relationships/slideLayout" Target="/ppt/slideLayouts/slideLayout9.xml" Id="rId1" /><Relationship Type="http://schemas.openxmlformats.org/officeDocument/2006/relationships/image" Target="/ppt/media/image10.png" Id="rId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11.png" Id="rId3" /><Relationship Type="http://schemas.openxmlformats.org/officeDocument/2006/relationships/notesSlide" Target="/ppt/notesSlides/notesSlide5.xml" Id="rId2" /><Relationship Type="http://schemas.openxmlformats.org/officeDocument/2006/relationships/slideLayout" Target="/ppt/slideLayouts/slideLayout6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12.png" Id="rId3" /><Relationship Type="http://schemas.openxmlformats.org/officeDocument/2006/relationships/notesSlide" Target="/ppt/notesSlides/notesSlide6.xml" Id="rId2" /><Relationship Type="http://schemas.openxmlformats.org/officeDocument/2006/relationships/slideLayout" Target="/ppt/slideLayouts/slideLayout14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diagramData" Target="/ppt/diagrams/data3.xml" Id="rId3" /><Relationship Type="http://schemas.microsoft.com/office/2007/relationships/diagramDrawing" Target="/ppt/diagrams/drawing3.xml" Id="rId7" /><Relationship Type="http://schemas.openxmlformats.org/officeDocument/2006/relationships/notesSlide" Target="/ppt/notesSlides/notesSlide7.xml" Id="rId2" /><Relationship Type="http://schemas.openxmlformats.org/officeDocument/2006/relationships/slideLayout" Target="/ppt/slideLayouts/slideLayout14.xml" Id="rId1" /><Relationship Type="http://schemas.openxmlformats.org/officeDocument/2006/relationships/diagramColors" Target="/ppt/diagrams/colors3.xml" Id="rId6" /><Relationship Type="http://schemas.openxmlformats.org/officeDocument/2006/relationships/diagramQuickStyle" Target="/ppt/diagrams/quickStyle3.xml" Id="rId5" /><Relationship Type="http://schemas.openxmlformats.org/officeDocument/2006/relationships/diagramLayout" Target="/ppt/diagrams/layout3.xml" Id="rId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5" y="309505"/>
            <a:ext cx="3696099" cy="13383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89272" y="1689364"/>
            <a:ext cx="109246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6835" y="1974197"/>
            <a:ext cx="11334448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b="1" cap="small" dirty="0">
                <a:solidFill>
                  <a:srgbClr val="0047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Upholding Academic Integrity</a:t>
            </a:r>
          </a:p>
          <a:p>
            <a:pPr algn="ctr"/>
            <a:r>
              <a:rPr lang="en-US" sz="7200" b="1" cap="small" dirty="0">
                <a:solidFill>
                  <a:srgbClr val="0047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for Exam Invigilation</a:t>
            </a:r>
          </a:p>
          <a:p>
            <a:pPr algn="ctr"/>
            <a:endParaRPr lang="en-US" sz="4800" b="1" cap="small" dirty="0">
              <a:solidFill>
                <a:srgbClr val="0047B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600" b="1" cap="small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3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89708D-AC58-6178-CB97-4C5C8EC0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4" y="542925"/>
            <a:ext cx="9991725" cy="771525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b="1" kern="1200" spc="50" baseline="0" dirty="0">
                <a:latin typeface="+mj-lt"/>
                <a:ea typeface="+mj-ea"/>
                <a:cs typeface="+mj-cs"/>
              </a:rPr>
              <a:t>General Proctoring Instructions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48B6-5880-4AD0-87AA-3CD2E064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86725" y="203200"/>
            <a:ext cx="1733550" cy="24447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F22E2B14-DADF-4E14-B8FB-0EF969FD323D}" type="datetime1">
              <a:rPr lang="en-US" smtClean="0"/>
              <a:pPr>
                <a:spcAft>
                  <a:spcPts val="600"/>
                </a:spcAft>
              </a:pPr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8C420-638A-4D4C-9B72-8A32B09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7025" y="203200"/>
            <a:ext cx="4114800" cy="24447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/>
              <a:t>CTL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8707-6809-45DB-87A9-B541AB5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203200"/>
            <a:ext cx="523875" cy="24447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E68DD1B-5CD8-424B-8173-19E182143E0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10" name="TextBox 2">
            <a:extLst>
              <a:ext uri="{FF2B5EF4-FFF2-40B4-BE49-F238E27FC236}">
                <a16:creationId xmlns:a16="http://schemas.microsoft.com/office/drawing/2014/main" id="{B1B3CD04-C636-3B16-BAE9-87278E217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717861"/>
              </p:ext>
            </p:extLst>
          </p:nvPr>
        </p:nvGraphicFramePr>
        <p:xfrm>
          <a:off x="1362074" y="1485900"/>
          <a:ext cx="9991725" cy="4318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127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6EBB45-5D69-A71C-4D72-B3F8599C73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9617" y="1200258"/>
            <a:ext cx="4679950" cy="406570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48B6-5880-4AD0-87AA-3CD2E064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F22E2B14-DADF-4E14-B8FB-0EF969FD323D}" type="datetime1">
              <a:rPr lang="en-US" smtClean="0"/>
              <a:pPr>
                <a:spcAft>
                  <a:spcPts val="600"/>
                </a:spcAft>
              </a:pPr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8C420-638A-4D4C-9B72-8A32B09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CTL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8707-6809-45DB-87A9-B541AB5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E68DD1B-5CD8-424B-8173-19E182143E0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3BE55B8E-BC41-1F57-89AA-0F9C09601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397100"/>
              </p:ext>
            </p:extLst>
          </p:nvPr>
        </p:nvGraphicFramePr>
        <p:xfrm>
          <a:off x="6213361" y="1181781"/>
          <a:ext cx="5480278" cy="449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376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FB3383-8D11-3EE5-8483-C9FF5A02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4" y="542925"/>
            <a:ext cx="5789839" cy="771525"/>
          </a:xfrm>
        </p:spPr>
        <p:txBody>
          <a:bodyPr/>
          <a:lstStyle/>
          <a:p>
            <a:pPr algn="ctr"/>
            <a:r>
              <a:rPr lang="en-US" dirty="0"/>
              <a:t>Before The Exam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82C27-F62B-1522-0245-76FCB9AB7756}"/>
              </a:ext>
            </a:extLst>
          </p:cNvPr>
          <p:cNvSpPr txBox="1"/>
          <p:nvPr/>
        </p:nvSpPr>
        <p:spPr>
          <a:xfrm>
            <a:off x="1362075" y="1314450"/>
            <a:ext cx="4181476" cy="5000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</a:pPr>
            <a:endParaRPr lang="en-US" sz="1400" b="1" dirty="0">
              <a:effectLst/>
            </a:endParaRP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</a:rPr>
              <a:t>Plan for invigilation with additional invigilators, lab staff, and TAs; accommodate students with individualized needs via Student Services.</a:t>
            </a: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</a:rPr>
              <a:t>Maintain a 1:20 invigilator-to-student ratio.</a:t>
            </a: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</a:rPr>
              <a:t>Arrive at the exam venue at least 15 minutes early and stay throughout the exam.</a:t>
            </a: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</a:rPr>
              <a:t>Remind students to leave electronic keychains and keys outside to prevent detector false positives.</a:t>
            </a: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</a:rPr>
              <a:t>Ensure each faculty member has a charged and maintained Unauthorized Device Detector; collect from the Department Administrative Assistant if needed.</a:t>
            </a: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</a:rPr>
              <a:t>Survey the exam room with the detector for background signals before students enter.</a:t>
            </a: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</a:rPr>
              <a:t>Conduct a thorough sweep with the detection device after students are seated and before distributing exam papers.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48B6-5880-4AD0-87AA-3CD2E064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86725" y="203200"/>
            <a:ext cx="1733550" cy="24447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F22E2B14-DADF-4E14-B8FB-0EF969FD323D}" type="datetime1">
              <a:rPr lang="en-US" smtClean="0"/>
              <a:pPr>
                <a:spcAft>
                  <a:spcPts val="600"/>
                </a:spcAft>
              </a:pPr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8C420-638A-4D4C-9B72-8A32B09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7025" y="203200"/>
            <a:ext cx="4114800" cy="24447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CTL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8707-6809-45DB-87A9-B541AB5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203200"/>
            <a:ext cx="523875" cy="24447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E68DD1B-5CD8-424B-8173-19E182143E0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400C14-C462-D6FD-3903-B2D3C737B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49" y="2606933"/>
            <a:ext cx="5638800" cy="360860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642953-55EE-61BA-CBF3-874C4D9C1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038" y="715380"/>
            <a:ext cx="1899237" cy="162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1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9F5177F-B54F-59D7-3A9F-B49EED1BF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4" y="542925"/>
            <a:ext cx="9991725" cy="1114425"/>
          </a:xfrm>
        </p:spPr>
        <p:txBody>
          <a:bodyPr/>
          <a:lstStyle/>
          <a:p>
            <a:pPr algn="ctr"/>
            <a:r>
              <a:rPr lang="en-US" dirty="0"/>
              <a:t>During the Exam</a:t>
            </a:r>
          </a:p>
        </p:txBody>
      </p:sp>
      <p:pic>
        <p:nvPicPr>
          <p:cNvPr id="9" name="Picture 8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A5BE59EB-AB4C-3C18-2603-C3C80596E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007" y="2434160"/>
            <a:ext cx="5007342" cy="3445329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F82C27-F62B-1522-0245-76FCB9AB7756}"/>
              </a:ext>
            </a:extLst>
          </p:cNvPr>
          <p:cNvSpPr txBox="1"/>
          <p:nvPr/>
        </p:nvSpPr>
        <p:spPr>
          <a:xfrm>
            <a:off x="944336" y="1657350"/>
            <a:ext cx="4680000" cy="4998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</a:pPr>
            <a:endParaRPr lang="en-US" sz="1400" b="1" dirty="0">
              <a:effectLst/>
            </a:endParaRP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Take attendance, check IDs, and space out seating; deny entry if over 5 minutes late.</a:t>
            </a: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Read the honor pledge and remind students that electronic devices are prohibited.</a:t>
            </a: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Restrict unsupervised exits; collect exam papers if students leave and don't allow re-entry.</a:t>
            </a: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Prohibit borrowing items during the exam.</a:t>
            </a: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Invigilators should periodically monitor for unauthorized devices with detection devices.</a:t>
            </a: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Proctors should avoid using electronic devices unless urgently needed for the exam.</a:t>
            </a: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Coordinate invigilators to cover the classroom and scan for unauthorized devices.</a:t>
            </a: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Keep detection devices on vibration mode to minimize disruptions.</a:t>
            </a:r>
          </a:p>
          <a:p>
            <a:pPr marL="180975" marR="0" lvl="0" indent="-180975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Use detection devices only on KU premises for official duties.</a:t>
            </a:r>
          </a:p>
          <a:p>
            <a:pPr marL="180975" marR="0" indent="-180975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b="1" dirty="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48B6-5880-4AD0-87AA-3CD2E064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86725" y="203200"/>
            <a:ext cx="1733550" cy="24447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F22E2B14-DADF-4E14-B8FB-0EF969FD323D}" type="datetime1">
              <a:rPr lang="en-US" smtClean="0"/>
              <a:pPr>
                <a:spcAft>
                  <a:spcPts val="600"/>
                </a:spcAft>
              </a:pPr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8C420-638A-4D4C-9B72-8A32B09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7025" y="203200"/>
            <a:ext cx="4114800" cy="24447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CTL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8707-6809-45DB-87A9-B541AB5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349" y="203200"/>
            <a:ext cx="523875" cy="24447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E68DD1B-5CD8-424B-8173-19E182143E0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4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AF9AEA7-2C3E-4DF3-AF2D-A73344D7008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97443" y="1446028"/>
            <a:ext cx="10315109" cy="4816549"/>
          </a:xfrm>
          <a:prstGeom prst="rect">
            <a:avLst/>
          </a:prstGeom>
        </p:spPr>
      </p:pic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1913CD62-05E5-4BC5-B8B2-E1A5CC495DD3}"/>
              </a:ext>
            </a:extLst>
          </p:cNvPr>
          <p:cNvSpPr/>
          <p:nvPr/>
        </p:nvSpPr>
        <p:spPr>
          <a:xfrm>
            <a:off x="1079447" y="280924"/>
            <a:ext cx="10033105" cy="10162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After the Exam: Procedure for Reporting Minor Violations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8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1913CD62-05E5-4BC5-B8B2-E1A5CC495DD3}"/>
              </a:ext>
            </a:extLst>
          </p:cNvPr>
          <p:cNvSpPr/>
          <p:nvPr/>
        </p:nvSpPr>
        <p:spPr>
          <a:xfrm>
            <a:off x="1079447" y="280924"/>
            <a:ext cx="10033105" cy="8035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Procedure for Reporting Major Violations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002EC7D-024B-49C9-81EB-A14E1A3BEA5C}"/>
              </a:ext>
            </a:extLst>
          </p:cNvPr>
          <p:cNvGraphicFramePr/>
          <p:nvPr/>
        </p:nvGraphicFramePr>
        <p:xfrm>
          <a:off x="1371599" y="1286541"/>
          <a:ext cx="8771861" cy="4901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749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2858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3f8633e-fce6-4f10-bde3-f60f85b21a69"/>
</p:tagLst>
</file>

<file path=ppt/theme/theme1.xml><?xml version="1.0" encoding="utf-8"?>
<a:theme xmlns:a="http://schemas.openxmlformats.org/drawingml/2006/main" name="KU Theme">
  <a:themeElements>
    <a:clrScheme name="KU">
      <a:dk1>
        <a:sysClr val="windowText" lastClr="000000"/>
      </a:dk1>
      <a:lt1>
        <a:sysClr val="window" lastClr="FFFFFF"/>
      </a:lt1>
      <a:dk2>
        <a:srgbClr val="0047BA"/>
      </a:dk2>
      <a:lt2>
        <a:srgbClr val="96969A"/>
      </a:lt2>
      <a:accent1>
        <a:srgbClr val="00CE7C"/>
      </a:accent1>
      <a:accent2>
        <a:srgbClr val="E53E51"/>
      </a:accent2>
      <a:accent3>
        <a:srgbClr val="84DADE"/>
      </a:accent3>
      <a:accent4>
        <a:srgbClr val="4C3041"/>
      </a:accent4>
      <a:accent5>
        <a:srgbClr val="F5CE3E"/>
      </a:accent5>
      <a:accent6>
        <a:srgbClr val="D0CFC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5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U_presentation_template_v2018-04-09 E.potx" id="{AF960482-6B50-417C-AC38-1AFEBFC77BA4}" vid="{1F04D338-456F-4FFC-9561-BAAA645232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B1631775AF84085F2D279BD12E202" ma:contentTypeVersion="18" ma:contentTypeDescription="Create a new document." ma:contentTypeScope="" ma:versionID="fec176f0551391cc33618368af252479">
  <xsd:schema xmlns:xsd="http://www.w3.org/2001/XMLSchema" xmlns:xs="http://www.w3.org/2001/XMLSchema" xmlns:p="http://schemas.microsoft.com/office/2006/metadata/properties" xmlns:ns3="6b92aee0-6f56-4618-aee9-ae4b60b433fc" xmlns:ns4="20312b51-a650-4d01-a537-d76404c386d6" targetNamespace="http://schemas.microsoft.com/office/2006/metadata/properties" ma:root="true" ma:fieldsID="e112554636cad4d356e90e4e429d1f97" ns3:_="" ns4:_="">
    <xsd:import namespace="6b92aee0-6f56-4618-aee9-ae4b60b433fc"/>
    <xsd:import namespace="20312b51-a650-4d01-a537-d76404c386d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2aee0-6f56-4618-aee9-ae4b60b433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12b51-a650-4d01-a537-d76404c38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0312b51-a650-4d01-a537-d76404c386d6" xsi:nil="true"/>
  </documentManagement>
</p:properties>
</file>

<file path=customXml/itemProps1.xml><?xml version="1.0" encoding="utf-8"?>
<ds:datastoreItem xmlns:ds="http://schemas.openxmlformats.org/officeDocument/2006/customXml" ds:itemID="{20404126-4357-454C-87D7-DA7D0948C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2aee0-6f56-4618-aee9-ae4b60b433fc"/>
    <ds:schemaRef ds:uri="20312b51-a650-4d01-a537-d76404c386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D50A8C-CA97-4410-A798-5A85CCD8F1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510135-11A2-4CE9-AC9A-F9B5F7E81A9F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6b92aee0-6f56-4618-aee9-ae4b60b433fc"/>
    <ds:schemaRef ds:uri="http://purl.org/dc/elements/1.1/"/>
    <ds:schemaRef ds:uri="http://schemas.openxmlformats.org/package/2006/metadata/core-properties"/>
    <ds:schemaRef ds:uri="20312b51-a650-4d01-a537-d76404c386d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3437</TotalTime>
  <Words>628</Words>
  <Application>Microsoft Office PowerPoint</Application>
  <PresentationFormat>Widescreen</PresentationFormat>
  <Paragraphs>73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KU Theme</vt:lpstr>
      <vt:lpstr>PowerPoint Presentation</vt:lpstr>
      <vt:lpstr>General Proctoring Instructions </vt:lpstr>
      <vt:lpstr>PowerPoint Presentation</vt:lpstr>
      <vt:lpstr>Before The Exam</vt:lpstr>
      <vt:lpstr>During the Exam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Goes Here</dc:title>
  <dc:creator>Majed Almansoori</dc:creator>
  <cp:lastModifiedBy>Sami Bachir Mejri</cp:lastModifiedBy>
  <cp:revision>350</cp:revision>
  <dcterms:created xsi:type="dcterms:W3CDTF">2018-04-29T10:48:36Z</dcterms:created>
  <dcterms:modified xsi:type="dcterms:W3CDTF">2024-07-04T22:27:20Z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0x010100AF4B1631775AF84085F2D279BD12E202</vt:lpwstr>
  </property>
</Properties>
</file>